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0.xml" ContentType="application/vnd.openxmlformats-officedocument.theme+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1.xml" ContentType="application/vnd.openxmlformats-officedocument.theme+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2.xml" ContentType="application/vnd.openxmlformats-officedocument.theme+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3.xml" ContentType="application/vnd.openxmlformats-officedocument.theme+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5.xml" ContentType="application/vnd.openxmlformats-officedocument.theme+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6.xml" ContentType="application/vnd.openxmlformats-officedocument.theme+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comments/comment1.xml" ContentType="application/vnd.openxmlformats-officedocument.presentationml.comment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comments/comment2.xml" ContentType="application/vnd.openxmlformats-officedocument.presentationml.comment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9" r:id="rId3"/>
    <p:sldMasterId id="2147483698" r:id="rId4"/>
    <p:sldMasterId id="2147483717" r:id="rId5"/>
    <p:sldMasterId id="2147483736" r:id="rId6"/>
    <p:sldMasterId id="2147483755" r:id="rId7"/>
    <p:sldMasterId id="2147483774" r:id="rId8"/>
    <p:sldMasterId id="2147483793" r:id="rId9"/>
    <p:sldMasterId id="2147483812" r:id="rId10"/>
    <p:sldMasterId id="2147483831" r:id="rId11"/>
    <p:sldMasterId id="2147483850" r:id="rId12"/>
    <p:sldMasterId id="2147483869" r:id="rId13"/>
    <p:sldMasterId id="2147483888" r:id="rId14"/>
    <p:sldMasterId id="2147483907" r:id="rId15"/>
    <p:sldMasterId id="2147483926" r:id="rId16"/>
  </p:sldMasterIdLst>
  <p:sldIdLst>
    <p:sldId id="314" r:id="rId17"/>
    <p:sldId id="324" r:id="rId18"/>
    <p:sldId id="316" r:id="rId19"/>
    <p:sldId id="339" r:id="rId20"/>
    <p:sldId id="343" r:id="rId21"/>
    <p:sldId id="344" r:id="rId22"/>
    <p:sldId id="345" r:id="rId23"/>
    <p:sldId id="342" r:id="rId24"/>
    <p:sldId id="346" r:id="rId25"/>
    <p:sldId id="347" r:id="rId26"/>
    <p:sldId id="348" r:id="rId27"/>
    <p:sldId id="349" r:id="rId28"/>
    <p:sldId id="350" r:id="rId29"/>
    <p:sldId id="351" r:id="rId30"/>
    <p:sldId id="355" r:id="rId31"/>
    <p:sldId id="353" r:id="rId32"/>
    <p:sldId id="352" r:id="rId33"/>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作者" initials="A" lastIdx="0" clrIdx="1"/>
  <p:cmAuthor id="3" name="asus" initials="a" lastIdx="1" clrIdx="2"/>
  <p:cmAuthor id="4" name="延逸凡" initials="延逸凡"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5119" autoAdjust="0"/>
  </p:normalViewPr>
  <p:slideViewPr>
    <p:cSldViewPr snapToGrid="0">
      <p:cViewPr varScale="1">
        <p:scale>
          <a:sx n="82" d="100"/>
          <a:sy n="82" d="100"/>
        </p:scale>
        <p:origin x="653"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tableStyles" Target="tableStyles.xml"/><Relationship Id="rId21" Type="http://schemas.openxmlformats.org/officeDocument/2006/relationships/slide" Target="slides/slide5.xml"/><Relationship Id="rId34" Type="http://schemas.openxmlformats.org/officeDocument/2006/relationships/tags" Target="tags/tag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commentAuthors" Target="commentAuthor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6-16T20:38:20.839"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4" dt="2022-06-17T01:09:45.505" idx="1">
    <p:pos x="7543" y="608"/>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430.xml"/><Relationship Id="rId13" Type="http://schemas.openxmlformats.org/officeDocument/2006/relationships/image" Target="../media/image3.png"/><Relationship Id="rId3" Type="http://schemas.openxmlformats.org/officeDocument/2006/relationships/tags" Target="../tags/tag425.xml"/><Relationship Id="rId7" Type="http://schemas.openxmlformats.org/officeDocument/2006/relationships/tags" Target="../tags/tag429.xml"/><Relationship Id="rId12" Type="http://schemas.openxmlformats.org/officeDocument/2006/relationships/slideMaster" Target="../slideMasters/slideMaster6.xml"/><Relationship Id="rId2" Type="http://schemas.openxmlformats.org/officeDocument/2006/relationships/tags" Target="../tags/tag424.xml"/><Relationship Id="rId16" Type="http://schemas.openxmlformats.org/officeDocument/2006/relationships/image" Target="../media/image6.svg"/><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tags" Target="../tags/tag433.xml"/><Relationship Id="rId5" Type="http://schemas.openxmlformats.org/officeDocument/2006/relationships/tags" Target="../tags/tag427.xml"/><Relationship Id="rId15" Type="http://schemas.openxmlformats.org/officeDocument/2006/relationships/image" Target="../media/image5.png"/><Relationship Id="rId10" Type="http://schemas.openxmlformats.org/officeDocument/2006/relationships/tags" Target="../tags/tag432.xml"/><Relationship Id="rId4" Type="http://schemas.openxmlformats.org/officeDocument/2006/relationships/tags" Target="../tags/tag426.xml"/><Relationship Id="rId9" Type="http://schemas.openxmlformats.org/officeDocument/2006/relationships/tags" Target="../tags/tag431.xml"/><Relationship Id="rId14" Type="http://schemas.openxmlformats.org/officeDocument/2006/relationships/image" Target="../media/image4.svg"/></Relationships>
</file>

<file path=ppt/slideLayouts/_rels/slideLayout101.xml.rels><?xml version="1.0" encoding="UTF-8" standalone="yes"?>
<Relationships xmlns="http://schemas.openxmlformats.org/package/2006/relationships"><Relationship Id="rId8" Type="http://schemas.openxmlformats.org/officeDocument/2006/relationships/tags" Target="../tags/tag441.xml"/><Relationship Id="rId13" Type="http://schemas.openxmlformats.org/officeDocument/2006/relationships/image" Target="../media/image6.svg"/><Relationship Id="rId3" Type="http://schemas.openxmlformats.org/officeDocument/2006/relationships/tags" Target="../tags/tag436.xml"/><Relationship Id="rId7" Type="http://schemas.openxmlformats.org/officeDocument/2006/relationships/tags" Target="../tags/tag440.xml"/><Relationship Id="rId12" Type="http://schemas.openxmlformats.org/officeDocument/2006/relationships/image" Target="../media/image5.png"/><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tags" Target="../tags/tag439.xml"/><Relationship Id="rId11" Type="http://schemas.openxmlformats.org/officeDocument/2006/relationships/image" Target="../media/image4.svg"/><Relationship Id="rId5" Type="http://schemas.openxmlformats.org/officeDocument/2006/relationships/tags" Target="../tags/tag438.xml"/><Relationship Id="rId10" Type="http://schemas.openxmlformats.org/officeDocument/2006/relationships/image" Target="../media/image3.png"/><Relationship Id="rId4" Type="http://schemas.openxmlformats.org/officeDocument/2006/relationships/tags" Target="../tags/tag437.xml"/><Relationship Id="rId9"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6.svg"/><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452.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slideMaster" Target="../slideMasters/slideMaster7.xml"/><Relationship Id="rId11" Type="http://schemas.openxmlformats.org/officeDocument/2006/relationships/image" Target="../media/image5.png"/><Relationship Id="rId5" Type="http://schemas.openxmlformats.org/officeDocument/2006/relationships/tags" Target="../tags/tag454.xml"/><Relationship Id="rId10" Type="http://schemas.openxmlformats.org/officeDocument/2006/relationships/image" Target="../media/image4.svg"/><Relationship Id="rId4" Type="http://schemas.openxmlformats.org/officeDocument/2006/relationships/tags" Target="../tags/tag453.xml"/><Relationship Id="rId9"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6.svg"/><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6.svg"/><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svg"/><Relationship Id="rId2" Type="http://schemas.openxmlformats.org/officeDocument/2006/relationships/tags" Target="../tags/tag460.xml"/><Relationship Id="rId1" Type="http://schemas.openxmlformats.org/officeDocument/2006/relationships/tags" Target="../tags/tag459.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6.svg"/><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6.svg"/><Relationship Id="rId2" Type="http://schemas.openxmlformats.org/officeDocument/2006/relationships/tags" Target="../tags/tag464.xml"/><Relationship Id="rId1" Type="http://schemas.openxmlformats.org/officeDocument/2006/relationships/tags" Target="../tags/tag46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6.svg"/><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72.xml"/><Relationship Id="rId7" Type="http://schemas.openxmlformats.org/officeDocument/2006/relationships/slideMaster" Target="../slideMasters/slideMaster7.xml"/><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tags" Target="../tags/tag475.xml"/><Relationship Id="rId11" Type="http://schemas.openxmlformats.org/officeDocument/2006/relationships/image" Target="../media/image6.svg"/><Relationship Id="rId5" Type="http://schemas.openxmlformats.org/officeDocument/2006/relationships/tags" Target="../tags/tag474.xml"/><Relationship Id="rId10" Type="http://schemas.openxmlformats.org/officeDocument/2006/relationships/image" Target="../media/image5.png"/><Relationship Id="rId4" Type="http://schemas.openxmlformats.org/officeDocument/2006/relationships/tags" Target="../tags/tag473.xml"/><Relationship Id="rId9" Type="http://schemas.openxmlformats.org/officeDocument/2006/relationships/image" Target="../media/image4.svg"/></Relationships>
</file>

<file path=ppt/slideLayouts/_rels/slideLayout114.xml.rels><?xml version="1.0" encoding="UTF-8" standalone="yes"?>
<Relationships xmlns="http://schemas.openxmlformats.org/package/2006/relationships"><Relationship Id="rId8" Type="http://schemas.openxmlformats.org/officeDocument/2006/relationships/tags" Target="../tags/tag483.xml"/><Relationship Id="rId13" Type="http://schemas.openxmlformats.org/officeDocument/2006/relationships/image" Target="../media/image6.svg"/><Relationship Id="rId3" Type="http://schemas.openxmlformats.org/officeDocument/2006/relationships/tags" Target="../tags/tag478.xml"/><Relationship Id="rId7" Type="http://schemas.openxmlformats.org/officeDocument/2006/relationships/tags" Target="../tags/tag482.xml"/><Relationship Id="rId12" Type="http://schemas.openxmlformats.org/officeDocument/2006/relationships/image" Target="../media/image5.png"/><Relationship Id="rId2" Type="http://schemas.openxmlformats.org/officeDocument/2006/relationships/tags" Target="../tags/tag477.xml"/><Relationship Id="rId1" Type="http://schemas.openxmlformats.org/officeDocument/2006/relationships/tags" Target="../tags/tag476.xml"/><Relationship Id="rId6" Type="http://schemas.openxmlformats.org/officeDocument/2006/relationships/tags" Target="../tags/tag481.xml"/><Relationship Id="rId11" Type="http://schemas.openxmlformats.org/officeDocument/2006/relationships/image" Target="../media/image4.svg"/><Relationship Id="rId5" Type="http://schemas.openxmlformats.org/officeDocument/2006/relationships/tags" Target="../tags/tag480.xml"/><Relationship Id="rId10" Type="http://schemas.openxmlformats.org/officeDocument/2006/relationships/image" Target="../media/image3.png"/><Relationship Id="rId4" Type="http://schemas.openxmlformats.org/officeDocument/2006/relationships/tags" Target="../tags/tag479.xml"/><Relationship Id="rId9"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8" Type="http://schemas.openxmlformats.org/officeDocument/2006/relationships/tags" Target="../tags/tag491.xml"/><Relationship Id="rId13" Type="http://schemas.openxmlformats.org/officeDocument/2006/relationships/image" Target="../media/image5.png"/><Relationship Id="rId3" Type="http://schemas.openxmlformats.org/officeDocument/2006/relationships/tags" Target="../tags/tag486.xml"/><Relationship Id="rId7" Type="http://schemas.openxmlformats.org/officeDocument/2006/relationships/tags" Target="../tags/tag490.xml"/><Relationship Id="rId12" Type="http://schemas.openxmlformats.org/officeDocument/2006/relationships/image" Target="../media/image4.sv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tags" Target="../tags/tag489.xml"/><Relationship Id="rId11" Type="http://schemas.openxmlformats.org/officeDocument/2006/relationships/image" Target="../media/image3.png"/><Relationship Id="rId5" Type="http://schemas.openxmlformats.org/officeDocument/2006/relationships/tags" Target="../tags/tag488.xml"/><Relationship Id="rId10" Type="http://schemas.openxmlformats.org/officeDocument/2006/relationships/slideMaster" Target="../slideMasters/slideMaster7.xml"/><Relationship Id="rId4" Type="http://schemas.openxmlformats.org/officeDocument/2006/relationships/tags" Target="../tags/tag487.xml"/><Relationship Id="rId9" Type="http://schemas.openxmlformats.org/officeDocument/2006/relationships/tags" Target="../tags/tag492.xml"/><Relationship Id="rId14" Type="http://schemas.openxmlformats.org/officeDocument/2006/relationships/image" Target="../media/image6.svg"/></Relationships>
</file>

<file path=ppt/slideLayouts/_rels/slideLayout116.xml.rels><?xml version="1.0" encoding="UTF-8" standalone="yes"?>
<Relationships xmlns="http://schemas.openxmlformats.org/package/2006/relationships"><Relationship Id="rId8" Type="http://schemas.openxmlformats.org/officeDocument/2006/relationships/tags" Target="../tags/tag500.xml"/><Relationship Id="rId13" Type="http://schemas.openxmlformats.org/officeDocument/2006/relationships/image" Target="../media/image5.png"/><Relationship Id="rId3" Type="http://schemas.openxmlformats.org/officeDocument/2006/relationships/tags" Target="../tags/tag495.xml"/><Relationship Id="rId7" Type="http://schemas.openxmlformats.org/officeDocument/2006/relationships/tags" Target="../tags/tag499.xml"/><Relationship Id="rId12" Type="http://schemas.openxmlformats.org/officeDocument/2006/relationships/image" Target="../media/image4.svg"/><Relationship Id="rId2" Type="http://schemas.openxmlformats.org/officeDocument/2006/relationships/tags" Target="../tags/tag494.xml"/><Relationship Id="rId1" Type="http://schemas.openxmlformats.org/officeDocument/2006/relationships/tags" Target="../tags/tag493.xml"/><Relationship Id="rId6" Type="http://schemas.openxmlformats.org/officeDocument/2006/relationships/tags" Target="../tags/tag498.xml"/><Relationship Id="rId11" Type="http://schemas.openxmlformats.org/officeDocument/2006/relationships/image" Target="../media/image3.png"/><Relationship Id="rId5" Type="http://schemas.openxmlformats.org/officeDocument/2006/relationships/tags" Target="../tags/tag497.xml"/><Relationship Id="rId10" Type="http://schemas.openxmlformats.org/officeDocument/2006/relationships/slideMaster" Target="../slideMasters/slideMaster7.xml"/><Relationship Id="rId4" Type="http://schemas.openxmlformats.org/officeDocument/2006/relationships/tags" Target="../tags/tag496.xml"/><Relationship Id="rId9" Type="http://schemas.openxmlformats.org/officeDocument/2006/relationships/tags" Target="../tags/tag501.xml"/><Relationship Id="rId14" Type="http://schemas.openxmlformats.org/officeDocument/2006/relationships/image" Target="../media/image6.svg"/></Relationships>
</file>

<file path=ppt/slideLayouts/_rels/slideLayout117.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image" Target="../media/image5.png"/><Relationship Id="rId3" Type="http://schemas.openxmlformats.org/officeDocument/2006/relationships/tags" Target="../tags/tag504.xml"/><Relationship Id="rId7" Type="http://schemas.openxmlformats.org/officeDocument/2006/relationships/tags" Target="../tags/tag508.xml"/><Relationship Id="rId12" Type="http://schemas.openxmlformats.org/officeDocument/2006/relationships/image" Target="../media/image4.svg"/><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image" Target="../media/image3.png"/><Relationship Id="rId5" Type="http://schemas.openxmlformats.org/officeDocument/2006/relationships/tags" Target="../tags/tag506.xml"/><Relationship Id="rId10" Type="http://schemas.openxmlformats.org/officeDocument/2006/relationships/slideMaster" Target="../slideMasters/slideMaster7.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image" Target="../media/image6.svg"/></Relationships>
</file>

<file path=ppt/slideLayouts/_rels/slideLayout118.xml.rels><?xml version="1.0" encoding="UTF-8" standalone="yes"?>
<Relationships xmlns="http://schemas.openxmlformats.org/package/2006/relationships"><Relationship Id="rId8" Type="http://schemas.openxmlformats.org/officeDocument/2006/relationships/tags" Target="../tags/tag518.xml"/><Relationship Id="rId13" Type="http://schemas.openxmlformats.org/officeDocument/2006/relationships/image" Target="../media/image3.png"/><Relationship Id="rId3" Type="http://schemas.openxmlformats.org/officeDocument/2006/relationships/tags" Target="../tags/tag513.xml"/><Relationship Id="rId7" Type="http://schemas.openxmlformats.org/officeDocument/2006/relationships/tags" Target="../tags/tag517.xml"/><Relationship Id="rId12" Type="http://schemas.openxmlformats.org/officeDocument/2006/relationships/slideMaster" Target="../slideMasters/slideMaster7.xml"/><Relationship Id="rId2" Type="http://schemas.openxmlformats.org/officeDocument/2006/relationships/tags" Target="../tags/tag512.xml"/><Relationship Id="rId16" Type="http://schemas.openxmlformats.org/officeDocument/2006/relationships/image" Target="../media/image6.svg"/><Relationship Id="rId1" Type="http://schemas.openxmlformats.org/officeDocument/2006/relationships/tags" Target="../tags/tag511.xml"/><Relationship Id="rId6" Type="http://schemas.openxmlformats.org/officeDocument/2006/relationships/tags" Target="../tags/tag516.xml"/><Relationship Id="rId11" Type="http://schemas.openxmlformats.org/officeDocument/2006/relationships/tags" Target="../tags/tag521.xml"/><Relationship Id="rId5" Type="http://schemas.openxmlformats.org/officeDocument/2006/relationships/tags" Target="../tags/tag515.xml"/><Relationship Id="rId15" Type="http://schemas.openxmlformats.org/officeDocument/2006/relationships/image" Target="../media/image5.png"/><Relationship Id="rId10" Type="http://schemas.openxmlformats.org/officeDocument/2006/relationships/tags" Target="../tags/tag520.xml"/><Relationship Id="rId4" Type="http://schemas.openxmlformats.org/officeDocument/2006/relationships/tags" Target="../tags/tag514.xml"/><Relationship Id="rId9" Type="http://schemas.openxmlformats.org/officeDocument/2006/relationships/tags" Target="../tags/tag519.xml"/><Relationship Id="rId14" Type="http://schemas.openxmlformats.org/officeDocument/2006/relationships/image" Target="../media/image4.svg"/></Relationships>
</file>

<file path=ppt/slideLayouts/_rels/slideLayout119.xml.rels><?xml version="1.0" encoding="UTF-8" standalone="yes"?>
<Relationships xmlns="http://schemas.openxmlformats.org/package/2006/relationships"><Relationship Id="rId8" Type="http://schemas.openxmlformats.org/officeDocument/2006/relationships/tags" Target="../tags/tag529.xml"/><Relationship Id="rId13" Type="http://schemas.openxmlformats.org/officeDocument/2006/relationships/image" Target="../media/image6.svg"/><Relationship Id="rId3" Type="http://schemas.openxmlformats.org/officeDocument/2006/relationships/tags" Target="../tags/tag524.xml"/><Relationship Id="rId7" Type="http://schemas.openxmlformats.org/officeDocument/2006/relationships/tags" Target="../tags/tag528.xml"/><Relationship Id="rId12" Type="http://schemas.openxmlformats.org/officeDocument/2006/relationships/image" Target="../media/image5.png"/><Relationship Id="rId2" Type="http://schemas.openxmlformats.org/officeDocument/2006/relationships/tags" Target="../tags/tag523.xml"/><Relationship Id="rId1" Type="http://schemas.openxmlformats.org/officeDocument/2006/relationships/tags" Target="../tags/tag522.xml"/><Relationship Id="rId6" Type="http://schemas.openxmlformats.org/officeDocument/2006/relationships/tags" Target="../tags/tag527.xml"/><Relationship Id="rId11" Type="http://schemas.openxmlformats.org/officeDocument/2006/relationships/image" Target="../media/image4.svg"/><Relationship Id="rId5" Type="http://schemas.openxmlformats.org/officeDocument/2006/relationships/tags" Target="../tags/tag526.xml"/><Relationship Id="rId10" Type="http://schemas.openxmlformats.org/officeDocument/2006/relationships/image" Target="../media/image3.png"/><Relationship Id="rId4" Type="http://schemas.openxmlformats.org/officeDocument/2006/relationships/tags" Target="../tags/tag525.xml"/><Relationship Id="rId9"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6.svg"/><Relationship Id="rId2" Type="http://schemas.openxmlformats.org/officeDocument/2006/relationships/tags" Target="../tags/tag537.xml"/><Relationship Id="rId1" Type="http://schemas.openxmlformats.org/officeDocument/2006/relationships/tags" Target="../tags/tag53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540.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slideMaster" Target="../slideMasters/slideMaster8.xml"/><Relationship Id="rId11" Type="http://schemas.openxmlformats.org/officeDocument/2006/relationships/image" Target="../media/image5.png"/><Relationship Id="rId5" Type="http://schemas.openxmlformats.org/officeDocument/2006/relationships/tags" Target="../tags/tag542.xml"/><Relationship Id="rId10" Type="http://schemas.openxmlformats.org/officeDocument/2006/relationships/image" Target="../media/image4.svg"/><Relationship Id="rId4" Type="http://schemas.openxmlformats.org/officeDocument/2006/relationships/tags" Target="../tags/tag541.xml"/><Relationship Id="rId9"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6.svg"/><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6.svg"/><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4.svg"/><Relationship Id="rId2" Type="http://schemas.openxmlformats.org/officeDocument/2006/relationships/tags" Target="../tags/tag548.xml"/><Relationship Id="rId1" Type="http://schemas.openxmlformats.org/officeDocument/2006/relationships/tags" Target="../tags/tag54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6.svg"/><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6.svg"/><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6.svg"/><Relationship Id="rId2" Type="http://schemas.openxmlformats.org/officeDocument/2006/relationships/tags" Target="../tags/tag554.xml"/><Relationship Id="rId1" Type="http://schemas.openxmlformats.org/officeDocument/2006/relationships/tags" Target="../tags/tag55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sv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60.xml"/><Relationship Id="rId7" Type="http://schemas.openxmlformats.org/officeDocument/2006/relationships/slideMaster" Target="../slideMasters/slideMaster8.xml"/><Relationship Id="rId2" Type="http://schemas.openxmlformats.org/officeDocument/2006/relationships/tags" Target="../tags/tag559.xml"/><Relationship Id="rId1" Type="http://schemas.openxmlformats.org/officeDocument/2006/relationships/tags" Target="../tags/tag558.xml"/><Relationship Id="rId6" Type="http://schemas.openxmlformats.org/officeDocument/2006/relationships/tags" Target="../tags/tag563.xml"/><Relationship Id="rId11" Type="http://schemas.openxmlformats.org/officeDocument/2006/relationships/image" Target="../media/image6.svg"/><Relationship Id="rId5" Type="http://schemas.openxmlformats.org/officeDocument/2006/relationships/tags" Target="../tags/tag562.xml"/><Relationship Id="rId10" Type="http://schemas.openxmlformats.org/officeDocument/2006/relationships/image" Target="../media/image5.png"/><Relationship Id="rId4" Type="http://schemas.openxmlformats.org/officeDocument/2006/relationships/tags" Target="../tags/tag561.xml"/><Relationship Id="rId9" Type="http://schemas.openxmlformats.org/officeDocument/2006/relationships/image" Target="../media/image4.svg"/></Relationships>
</file>

<file path=ppt/slideLayouts/_rels/slideLayout132.xml.rels><?xml version="1.0" encoding="UTF-8" standalone="yes"?>
<Relationships xmlns="http://schemas.openxmlformats.org/package/2006/relationships"><Relationship Id="rId8" Type="http://schemas.openxmlformats.org/officeDocument/2006/relationships/tags" Target="../tags/tag571.xml"/><Relationship Id="rId13" Type="http://schemas.openxmlformats.org/officeDocument/2006/relationships/image" Target="../media/image6.svg"/><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5.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image" Target="../media/image4.svg"/><Relationship Id="rId5" Type="http://schemas.openxmlformats.org/officeDocument/2006/relationships/tags" Target="../tags/tag568.xml"/><Relationship Id="rId10" Type="http://schemas.openxmlformats.org/officeDocument/2006/relationships/image" Target="../media/image3.png"/><Relationship Id="rId4" Type="http://schemas.openxmlformats.org/officeDocument/2006/relationships/tags" Target="../tags/tag567.xml"/><Relationship Id="rId9"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8" Type="http://schemas.openxmlformats.org/officeDocument/2006/relationships/tags" Target="../tags/tag579.xml"/><Relationship Id="rId13" Type="http://schemas.openxmlformats.org/officeDocument/2006/relationships/image" Target="../media/image5.png"/><Relationship Id="rId3" Type="http://schemas.openxmlformats.org/officeDocument/2006/relationships/tags" Target="../tags/tag574.xml"/><Relationship Id="rId7" Type="http://schemas.openxmlformats.org/officeDocument/2006/relationships/tags" Target="../tags/tag578.xml"/><Relationship Id="rId12" Type="http://schemas.openxmlformats.org/officeDocument/2006/relationships/image" Target="../media/image4.svg"/><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tags" Target="../tags/tag577.xml"/><Relationship Id="rId11" Type="http://schemas.openxmlformats.org/officeDocument/2006/relationships/image" Target="../media/image3.png"/><Relationship Id="rId5" Type="http://schemas.openxmlformats.org/officeDocument/2006/relationships/tags" Target="../tags/tag576.xml"/><Relationship Id="rId10" Type="http://schemas.openxmlformats.org/officeDocument/2006/relationships/slideMaster" Target="../slideMasters/slideMaster8.xml"/><Relationship Id="rId4" Type="http://schemas.openxmlformats.org/officeDocument/2006/relationships/tags" Target="../tags/tag575.xml"/><Relationship Id="rId9" Type="http://schemas.openxmlformats.org/officeDocument/2006/relationships/tags" Target="../tags/tag580.xml"/><Relationship Id="rId14" Type="http://schemas.openxmlformats.org/officeDocument/2006/relationships/image" Target="../media/image6.svg"/></Relationships>
</file>

<file path=ppt/slideLayouts/_rels/slideLayout134.xml.rels><?xml version="1.0" encoding="UTF-8" standalone="yes"?>
<Relationships xmlns="http://schemas.openxmlformats.org/package/2006/relationships"><Relationship Id="rId8" Type="http://schemas.openxmlformats.org/officeDocument/2006/relationships/tags" Target="../tags/tag588.xml"/><Relationship Id="rId13" Type="http://schemas.openxmlformats.org/officeDocument/2006/relationships/image" Target="../media/image5.png"/><Relationship Id="rId3" Type="http://schemas.openxmlformats.org/officeDocument/2006/relationships/tags" Target="../tags/tag583.xml"/><Relationship Id="rId7" Type="http://schemas.openxmlformats.org/officeDocument/2006/relationships/tags" Target="../tags/tag587.xml"/><Relationship Id="rId12" Type="http://schemas.openxmlformats.org/officeDocument/2006/relationships/image" Target="../media/image4.svg"/><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image" Target="../media/image3.png"/><Relationship Id="rId5" Type="http://schemas.openxmlformats.org/officeDocument/2006/relationships/tags" Target="../tags/tag585.xml"/><Relationship Id="rId10" Type="http://schemas.openxmlformats.org/officeDocument/2006/relationships/slideMaster" Target="../slideMasters/slideMaster8.xml"/><Relationship Id="rId4" Type="http://schemas.openxmlformats.org/officeDocument/2006/relationships/tags" Target="../tags/tag584.xml"/><Relationship Id="rId9" Type="http://schemas.openxmlformats.org/officeDocument/2006/relationships/tags" Target="../tags/tag589.xml"/><Relationship Id="rId14" Type="http://schemas.openxmlformats.org/officeDocument/2006/relationships/image" Target="../media/image6.svg"/></Relationships>
</file>

<file path=ppt/slideLayouts/_rels/slideLayout135.xml.rels><?xml version="1.0" encoding="UTF-8" standalone="yes"?>
<Relationships xmlns="http://schemas.openxmlformats.org/package/2006/relationships"><Relationship Id="rId8" Type="http://schemas.openxmlformats.org/officeDocument/2006/relationships/tags" Target="../tags/tag597.xml"/><Relationship Id="rId13" Type="http://schemas.openxmlformats.org/officeDocument/2006/relationships/image" Target="../media/image5.png"/><Relationship Id="rId3" Type="http://schemas.openxmlformats.org/officeDocument/2006/relationships/tags" Target="../tags/tag592.xml"/><Relationship Id="rId7" Type="http://schemas.openxmlformats.org/officeDocument/2006/relationships/tags" Target="../tags/tag596.xml"/><Relationship Id="rId12" Type="http://schemas.openxmlformats.org/officeDocument/2006/relationships/image" Target="../media/image4.svg"/><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tags" Target="../tags/tag595.xml"/><Relationship Id="rId11" Type="http://schemas.openxmlformats.org/officeDocument/2006/relationships/image" Target="../media/image3.png"/><Relationship Id="rId5" Type="http://schemas.openxmlformats.org/officeDocument/2006/relationships/tags" Target="../tags/tag594.xml"/><Relationship Id="rId10" Type="http://schemas.openxmlformats.org/officeDocument/2006/relationships/slideMaster" Target="../slideMasters/slideMaster8.xml"/><Relationship Id="rId4" Type="http://schemas.openxmlformats.org/officeDocument/2006/relationships/tags" Target="../tags/tag593.xml"/><Relationship Id="rId9" Type="http://schemas.openxmlformats.org/officeDocument/2006/relationships/tags" Target="../tags/tag598.xml"/><Relationship Id="rId14" Type="http://schemas.openxmlformats.org/officeDocument/2006/relationships/image" Target="../media/image6.svg"/></Relationships>
</file>

<file path=ppt/slideLayouts/_rels/slideLayout136.xml.rels><?xml version="1.0" encoding="UTF-8" standalone="yes"?>
<Relationships xmlns="http://schemas.openxmlformats.org/package/2006/relationships"><Relationship Id="rId8" Type="http://schemas.openxmlformats.org/officeDocument/2006/relationships/tags" Target="../tags/tag606.xml"/><Relationship Id="rId13" Type="http://schemas.openxmlformats.org/officeDocument/2006/relationships/image" Target="../media/image3.png"/><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slideMaster" Target="../slideMasters/slideMaster8.xml"/><Relationship Id="rId2" Type="http://schemas.openxmlformats.org/officeDocument/2006/relationships/tags" Target="../tags/tag600.xml"/><Relationship Id="rId16" Type="http://schemas.openxmlformats.org/officeDocument/2006/relationships/image" Target="../media/image6.svg"/><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tags" Target="../tags/tag609.xml"/><Relationship Id="rId5" Type="http://schemas.openxmlformats.org/officeDocument/2006/relationships/tags" Target="../tags/tag603.xml"/><Relationship Id="rId15" Type="http://schemas.openxmlformats.org/officeDocument/2006/relationships/image" Target="../media/image5.png"/><Relationship Id="rId10" Type="http://schemas.openxmlformats.org/officeDocument/2006/relationships/tags" Target="../tags/tag608.xml"/><Relationship Id="rId4" Type="http://schemas.openxmlformats.org/officeDocument/2006/relationships/tags" Target="../tags/tag602.xml"/><Relationship Id="rId9" Type="http://schemas.openxmlformats.org/officeDocument/2006/relationships/tags" Target="../tags/tag607.xml"/><Relationship Id="rId14" Type="http://schemas.openxmlformats.org/officeDocument/2006/relationships/image" Target="../media/image4.svg"/></Relationships>
</file>

<file path=ppt/slideLayouts/_rels/slideLayout137.xml.rels><?xml version="1.0" encoding="UTF-8" standalone="yes"?>
<Relationships xmlns="http://schemas.openxmlformats.org/package/2006/relationships"><Relationship Id="rId8" Type="http://schemas.openxmlformats.org/officeDocument/2006/relationships/tags" Target="../tags/tag617.xml"/><Relationship Id="rId13" Type="http://schemas.openxmlformats.org/officeDocument/2006/relationships/image" Target="../media/image6.svg"/><Relationship Id="rId3" Type="http://schemas.openxmlformats.org/officeDocument/2006/relationships/tags" Target="../tags/tag612.xml"/><Relationship Id="rId7" Type="http://schemas.openxmlformats.org/officeDocument/2006/relationships/tags" Target="../tags/tag616.xml"/><Relationship Id="rId12" Type="http://schemas.openxmlformats.org/officeDocument/2006/relationships/image" Target="../media/image5.png"/><Relationship Id="rId2" Type="http://schemas.openxmlformats.org/officeDocument/2006/relationships/tags" Target="../tags/tag611.xml"/><Relationship Id="rId1" Type="http://schemas.openxmlformats.org/officeDocument/2006/relationships/tags" Target="../tags/tag610.xml"/><Relationship Id="rId6" Type="http://schemas.openxmlformats.org/officeDocument/2006/relationships/tags" Target="../tags/tag615.xml"/><Relationship Id="rId11" Type="http://schemas.openxmlformats.org/officeDocument/2006/relationships/image" Target="../media/image4.svg"/><Relationship Id="rId5" Type="http://schemas.openxmlformats.org/officeDocument/2006/relationships/tags" Target="../tags/tag614.xml"/><Relationship Id="rId10" Type="http://schemas.openxmlformats.org/officeDocument/2006/relationships/image" Target="../media/image3.png"/><Relationship Id="rId4" Type="http://schemas.openxmlformats.org/officeDocument/2006/relationships/tags" Target="../tags/tag613.xml"/><Relationship Id="rId9"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623.xml"/><Relationship Id="rId2" Type="http://schemas.openxmlformats.org/officeDocument/2006/relationships/tags" Target="../tags/tag622.xml"/><Relationship Id="rId1" Type="http://schemas.openxmlformats.org/officeDocument/2006/relationships/tags" Target="../tags/tag62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svg"/><Relationship Id="rId2" Type="http://schemas.openxmlformats.org/officeDocument/2006/relationships/tags" Target="../tags/tag625.xml"/><Relationship Id="rId1" Type="http://schemas.openxmlformats.org/officeDocument/2006/relationships/tags" Target="../tags/tag624.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12.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2.xml"/><Relationship Id="rId11" Type="http://schemas.openxmlformats.org/officeDocument/2006/relationships/image" Target="../media/image5.png"/><Relationship Id="rId5" Type="http://schemas.openxmlformats.org/officeDocument/2006/relationships/tags" Target="../tags/tag14.xml"/><Relationship Id="rId10" Type="http://schemas.openxmlformats.org/officeDocument/2006/relationships/image" Target="../media/image4.svg"/><Relationship Id="rId4" Type="http://schemas.openxmlformats.org/officeDocument/2006/relationships/tags" Target="../tags/tag13.xml"/><Relationship Id="rId9"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628.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627.xml"/><Relationship Id="rId1" Type="http://schemas.openxmlformats.org/officeDocument/2006/relationships/tags" Target="../tags/tag626.xml"/><Relationship Id="rId6" Type="http://schemas.openxmlformats.org/officeDocument/2006/relationships/slideMaster" Target="../slideMasters/slideMaster9.xml"/><Relationship Id="rId11" Type="http://schemas.openxmlformats.org/officeDocument/2006/relationships/image" Target="../media/image5.png"/><Relationship Id="rId5" Type="http://schemas.openxmlformats.org/officeDocument/2006/relationships/tags" Target="../tags/tag630.xml"/><Relationship Id="rId10" Type="http://schemas.openxmlformats.org/officeDocument/2006/relationships/image" Target="../media/image4.svg"/><Relationship Id="rId4" Type="http://schemas.openxmlformats.org/officeDocument/2006/relationships/tags" Target="../tags/tag629.xml"/><Relationship Id="rId9"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svg"/><Relationship Id="rId2" Type="http://schemas.openxmlformats.org/officeDocument/2006/relationships/tags" Target="../tags/tag632.xml"/><Relationship Id="rId1" Type="http://schemas.openxmlformats.org/officeDocument/2006/relationships/tags" Target="../tags/tag63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svg"/><Relationship Id="rId2" Type="http://schemas.openxmlformats.org/officeDocument/2006/relationships/tags" Target="../tags/tag634.xml"/><Relationship Id="rId1" Type="http://schemas.openxmlformats.org/officeDocument/2006/relationships/tags" Target="../tags/tag63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4.svg"/><Relationship Id="rId2" Type="http://schemas.openxmlformats.org/officeDocument/2006/relationships/tags" Target="../tags/tag636.xml"/><Relationship Id="rId1" Type="http://schemas.openxmlformats.org/officeDocument/2006/relationships/tags" Target="../tags/tag635.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svg"/><Relationship Id="rId2" Type="http://schemas.openxmlformats.org/officeDocument/2006/relationships/tags" Target="../tags/tag638.xml"/><Relationship Id="rId1" Type="http://schemas.openxmlformats.org/officeDocument/2006/relationships/tags" Target="../tags/tag63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svg"/><Relationship Id="rId2" Type="http://schemas.openxmlformats.org/officeDocument/2006/relationships/tags" Target="../tags/tag640.xml"/><Relationship Id="rId1" Type="http://schemas.openxmlformats.org/officeDocument/2006/relationships/tags" Target="../tags/tag63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svg"/><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3" Type="http://schemas.openxmlformats.org/officeDocument/2006/relationships/tags" Target="../tags/tag645.xml"/><Relationship Id="rId2" Type="http://schemas.openxmlformats.org/officeDocument/2006/relationships/tags" Target="../tags/tag644.xml"/><Relationship Id="rId1" Type="http://schemas.openxmlformats.org/officeDocument/2006/relationships/tags" Target="../tags/tag64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48.xml"/><Relationship Id="rId7" Type="http://schemas.openxmlformats.org/officeDocument/2006/relationships/slideMaster" Target="../slideMasters/slideMaster9.xml"/><Relationship Id="rId2" Type="http://schemas.openxmlformats.org/officeDocument/2006/relationships/tags" Target="../tags/tag647.xml"/><Relationship Id="rId1" Type="http://schemas.openxmlformats.org/officeDocument/2006/relationships/tags" Target="../tags/tag646.xml"/><Relationship Id="rId6" Type="http://schemas.openxmlformats.org/officeDocument/2006/relationships/tags" Target="../tags/tag651.xml"/><Relationship Id="rId11" Type="http://schemas.openxmlformats.org/officeDocument/2006/relationships/image" Target="../media/image6.svg"/><Relationship Id="rId5" Type="http://schemas.openxmlformats.org/officeDocument/2006/relationships/tags" Target="../tags/tag650.xml"/><Relationship Id="rId10" Type="http://schemas.openxmlformats.org/officeDocument/2006/relationships/image" Target="../media/image5.png"/><Relationship Id="rId4" Type="http://schemas.openxmlformats.org/officeDocument/2006/relationships/tags" Target="../tags/tag649.xml"/><Relationship Id="rId9"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8" Type="http://schemas.openxmlformats.org/officeDocument/2006/relationships/tags" Target="../tags/tag659.xml"/><Relationship Id="rId13" Type="http://schemas.openxmlformats.org/officeDocument/2006/relationships/image" Target="../media/image6.svg"/><Relationship Id="rId3" Type="http://schemas.openxmlformats.org/officeDocument/2006/relationships/tags" Target="../tags/tag654.xml"/><Relationship Id="rId7" Type="http://schemas.openxmlformats.org/officeDocument/2006/relationships/tags" Target="../tags/tag658.xml"/><Relationship Id="rId12" Type="http://schemas.openxmlformats.org/officeDocument/2006/relationships/image" Target="../media/image5.png"/><Relationship Id="rId2" Type="http://schemas.openxmlformats.org/officeDocument/2006/relationships/tags" Target="../tags/tag653.xml"/><Relationship Id="rId1" Type="http://schemas.openxmlformats.org/officeDocument/2006/relationships/tags" Target="../tags/tag652.xml"/><Relationship Id="rId6" Type="http://schemas.openxmlformats.org/officeDocument/2006/relationships/tags" Target="../tags/tag657.xml"/><Relationship Id="rId11" Type="http://schemas.openxmlformats.org/officeDocument/2006/relationships/image" Target="../media/image4.svg"/><Relationship Id="rId5" Type="http://schemas.openxmlformats.org/officeDocument/2006/relationships/tags" Target="../tags/tag656.xml"/><Relationship Id="rId10" Type="http://schemas.openxmlformats.org/officeDocument/2006/relationships/image" Target="../media/image3.png"/><Relationship Id="rId4" Type="http://schemas.openxmlformats.org/officeDocument/2006/relationships/tags" Target="../tags/tag655.xml"/><Relationship Id="rId9"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8" Type="http://schemas.openxmlformats.org/officeDocument/2006/relationships/tags" Target="../tags/tag667.xml"/><Relationship Id="rId13" Type="http://schemas.openxmlformats.org/officeDocument/2006/relationships/image" Target="../media/image5.png"/><Relationship Id="rId3" Type="http://schemas.openxmlformats.org/officeDocument/2006/relationships/tags" Target="../tags/tag662.xml"/><Relationship Id="rId7" Type="http://schemas.openxmlformats.org/officeDocument/2006/relationships/tags" Target="../tags/tag666.xml"/><Relationship Id="rId12" Type="http://schemas.openxmlformats.org/officeDocument/2006/relationships/image" Target="../media/image4.svg"/><Relationship Id="rId2" Type="http://schemas.openxmlformats.org/officeDocument/2006/relationships/tags" Target="../tags/tag661.xml"/><Relationship Id="rId1" Type="http://schemas.openxmlformats.org/officeDocument/2006/relationships/tags" Target="../tags/tag660.xml"/><Relationship Id="rId6" Type="http://schemas.openxmlformats.org/officeDocument/2006/relationships/tags" Target="../tags/tag665.xml"/><Relationship Id="rId11" Type="http://schemas.openxmlformats.org/officeDocument/2006/relationships/image" Target="../media/image3.png"/><Relationship Id="rId5" Type="http://schemas.openxmlformats.org/officeDocument/2006/relationships/tags" Target="../tags/tag664.xml"/><Relationship Id="rId10" Type="http://schemas.openxmlformats.org/officeDocument/2006/relationships/slideMaster" Target="../slideMasters/slideMaster9.xml"/><Relationship Id="rId4" Type="http://schemas.openxmlformats.org/officeDocument/2006/relationships/tags" Target="../tags/tag663.xml"/><Relationship Id="rId9" Type="http://schemas.openxmlformats.org/officeDocument/2006/relationships/tags" Target="../tags/tag668.xml"/><Relationship Id="rId14" Type="http://schemas.openxmlformats.org/officeDocument/2006/relationships/image" Target="../media/image6.svg"/></Relationships>
</file>

<file path=ppt/slideLayouts/_rels/slideLayout152.xml.rels><?xml version="1.0" encoding="UTF-8" standalone="yes"?>
<Relationships xmlns="http://schemas.openxmlformats.org/package/2006/relationships"><Relationship Id="rId8" Type="http://schemas.openxmlformats.org/officeDocument/2006/relationships/tags" Target="../tags/tag676.xml"/><Relationship Id="rId13" Type="http://schemas.openxmlformats.org/officeDocument/2006/relationships/image" Target="../media/image5.png"/><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4.svg"/><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tags" Target="../tags/tag674.xml"/><Relationship Id="rId11" Type="http://schemas.openxmlformats.org/officeDocument/2006/relationships/image" Target="../media/image3.png"/><Relationship Id="rId5" Type="http://schemas.openxmlformats.org/officeDocument/2006/relationships/tags" Target="../tags/tag673.xml"/><Relationship Id="rId10" Type="http://schemas.openxmlformats.org/officeDocument/2006/relationships/slideMaster" Target="../slideMasters/slideMaster9.xml"/><Relationship Id="rId4" Type="http://schemas.openxmlformats.org/officeDocument/2006/relationships/tags" Target="../tags/tag672.xml"/><Relationship Id="rId9" Type="http://schemas.openxmlformats.org/officeDocument/2006/relationships/tags" Target="../tags/tag677.xml"/><Relationship Id="rId14" Type="http://schemas.openxmlformats.org/officeDocument/2006/relationships/image" Target="../media/image6.svg"/></Relationships>
</file>

<file path=ppt/slideLayouts/_rels/slideLayout153.xml.rels><?xml version="1.0" encoding="UTF-8" standalone="yes"?>
<Relationships xmlns="http://schemas.openxmlformats.org/package/2006/relationships"><Relationship Id="rId8" Type="http://schemas.openxmlformats.org/officeDocument/2006/relationships/tags" Target="../tags/tag685.xml"/><Relationship Id="rId13" Type="http://schemas.openxmlformats.org/officeDocument/2006/relationships/image" Target="../media/image5.png"/><Relationship Id="rId3" Type="http://schemas.openxmlformats.org/officeDocument/2006/relationships/tags" Target="../tags/tag680.xml"/><Relationship Id="rId7" Type="http://schemas.openxmlformats.org/officeDocument/2006/relationships/tags" Target="../tags/tag684.xml"/><Relationship Id="rId12" Type="http://schemas.openxmlformats.org/officeDocument/2006/relationships/image" Target="../media/image4.svg"/><Relationship Id="rId2" Type="http://schemas.openxmlformats.org/officeDocument/2006/relationships/tags" Target="../tags/tag679.xml"/><Relationship Id="rId1" Type="http://schemas.openxmlformats.org/officeDocument/2006/relationships/tags" Target="../tags/tag678.xml"/><Relationship Id="rId6" Type="http://schemas.openxmlformats.org/officeDocument/2006/relationships/tags" Target="../tags/tag683.xml"/><Relationship Id="rId11" Type="http://schemas.openxmlformats.org/officeDocument/2006/relationships/image" Target="../media/image3.png"/><Relationship Id="rId5" Type="http://schemas.openxmlformats.org/officeDocument/2006/relationships/tags" Target="../tags/tag682.xml"/><Relationship Id="rId10" Type="http://schemas.openxmlformats.org/officeDocument/2006/relationships/slideMaster" Target="../slideMasters/slideMaster9.xml"/><Relationship Id="rId4" Type="http://schemas.openxmlformats.org/officeDocument/2006/relationships/tags" Target="../tags/tag681.xml"/><Relationship Id="rId9" Type="http://schemas.openxmlformats.org/officeDocument/2006/relationships/tags" Target="../tags/tag686.xml"/><Relationship Id="rId14" Type="http://schemas.openxmlformats.org/officeDocument/2006/relationships/image" Target="../media/image6.svg"/></Relationships>
</file>

<file path=ppt/slideLayouts/_rels/slideLayout154.xml.rels><?xml version="1.0" encoding="UTF-8" standalone="yes"?>
<Relationships xmlns="http://schemas.openxmlformats.org/package/2006/relationships"><Relationship Id="rId8" Type="http://schemas.openxmlformats.org/officeDocument/2006/relationships/tags" Target="../tags/tag694.xml"/><Relationship Id="rId13" Type="http://schemas.openxmlformats.org/officeDocument/2006/relationships/image" Target="../media/image3.png"/><Relationship Id="rId3" Type="http://schemas.openxmlformats.org/officeDocument/2006/relationships/tags" Target="../tags/tag689.xml"/><Relationship Id="rId7" Type="http://schemas.openxmlformats.org/officeDocument/2006/relationships/tags" Target="../tags/tag693.xml"/><Relationship Id="rId12" Type="http://schemas.openxmlformats.org/officeDocument/2006/relationships/slideMaster" Target="../slideMasters/slideMaster9.xml"/><Relationship Id="rId2" Type="http://schemas.openxmlformats.org/officeDocument/2006/relationships/tags" Target="../tags/tag688.xml"/><Relationship Id="rId16" Type="http://schemas.openxmlformats.org/officeDocument/2006/relationships/image" Target="../media/image6.svg"/><Relationship Id="rId1" Type="http://schemas.openxmlformats.org/officeDocument/2006/relationships/tags" Target="../tags/tag687.xml"/><Relationship Id="rId6" Type="http://schemas.openxmlformats.org/officeDocument/2006/relationships/tags" Target="../tags/tag692.xml"/><Relationship Id="rId11" Type="http://schemas.openxmlformats.org/officeDocument/2006/relationships/tags" Target="../tags/tag697.xml"/><Relationship Id="rId5" Type="http://schemas.openxmlformats.org/officeDocument/2006/relationships/tags" Target="../tags/tag691.xml"/><Relationship Id="rId15" Type="http://schemas.openxmlformats.org/officeDocument/2006/relationships/image" Target="../media/image5.png"/><Relationship Id="rId10" Type="http://schemas.openxmlformats.org/officeDocument/2006/relationships/tags" Target="../tags/tag696.xml"/><Relationship Id="rId4" Type="http://schemas.openxmlformats.org/officeDocument/2006/relationships/tags" Target="../tags/tag690.xml"/><Relationship Id="rId9" Type="http://schemas.openxmlformats.org/officeDocument/2006/relationships/tags" Target="../tags/tag695.xml"/><Relationship Id="rId14" Type="http://schemas.openxmlformats.org/officeDocument/2006/relationships/image" Target="../media/image4.svg"/></Relationships>
</file>

<file path=ppt/slideLayouts/_rels/slideLayout155.xml.rels><?xml version="1.0" encoding="UTF-8" standalone="yes"?>
<Relationships xmlns="http://schemas.openxmlformats.org/package/2006/relationships"><Relationship Id="rId8" Type="http://schemas.openxmlformats.org/officeDocument/2006/relationships/tags" Target="../tags/tag705.xml"/><Relationship Id="rId13" Type="http://schemas.openxmlformats.org/officeDocument/2006/relationships/image" Target="../media/image6.svg"/><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5.png"/><Relationship Id="rId2" Type="http://schemas.openxmlformats.org/officeDocument/2006/relationships/tags" Target="../tags/tag699.xml"/><Relationship Id="rId1" Type="http://schemas.openxmlformats.org/officeDocument/2006/relationships/tags" Target="../tags/tag698.xml"/><Relationship Id="rId6" Type="http://schemas.openxmlformats.org/officeDocument/2006/relationships/tags" Target="../tags/tag703.xml"/><Relationship Id="rId11" Type="http://schemas.openxmlformats.org/officeDocument/2006/relationships/image" Target="../media/image4.svg"/><Relationship Id="rId5" Type="http://schemas.openxmlformats.org/officeDocument/2006/relationships/tags" Target="../tags/tag702.xml"/><Relationship Id="rId10" Type="http://schemas.openxmlformats.org/officeDocument/2006/relationships/image" Target="../media/image3.png"/><Relationship Id="rId4" Type="http://schemas.openxmlformats.org/officeDocument/2006/relationships/tags" Target="../tags/tag701.xml"/><Relationship Id="rId9"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tags" Target="../tags/tag711.xml"/><Relationship Id="rId2" Type="http://schemas.openxmlformats.org/officeDocument/2006/relationships/tags" Target="../tags/tag710.xml"/><Relationship Id="rId1" Type="http://schemas.openxmlformats.org/officeDocument/2006/relationships/tags" Target="../tags/tag70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svg"/><Relationship Id="rId2" Type="http://schemas.openxmlformats.org/officeDocument/2006/relationships/tags" Target="../tags/tag713.xml"/><Relationship Id="rId1" Type="http://schemas.openxmlformats.org/officeDocument/2006/relationships/tags" Target="../tags/tag71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716.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715.xml"/><Relationship Id="rId1" Type="http://schemas.openxmlformats.org/officeDocument/2006/relationships/tags" Target="../tags/tag714.xml"/><Relationship Id="rId6" Type="http://schemas.openxmlformats.org/officeDocument/2006/relationships/slideMaster" Target="../slideMasters/slideMaster10.xml"/><Relationship Id="rId11" Type="http://schemas.openxmlformats.org/officeDocument/2006/relationships/image" Target="../media/image5.png"/><Relationship Id="rId5" Type="http://schemas.openxmlformats.org/officeDocument/2006/relationships/tags" Target="../tags/tag718.xml"/><Relationship Id="rId10" Type="http://schemas.openxmlformats.org/officeDocument/2006/relationships/image" Target="../media/image4.svg"/><Relationship Id="rId4" Type="http://schemas.openxmlformats.org/officeDocument/2006/relationships/tags" Target="../tags/tag717.xml"/><Relationship Id="rId9"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svg"/><Relationship Id="rId2" Type="http://schemas.openxmlformats.org/officeDocument/2006/relationships/tags" Target="../tags/tag720.xml"/><Relationship Id="rId1" Type="http://schemas.openxmlformats.org/officeDocument/2006/relationships/tags" Target="../tags/tag71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svg"/><Relationship Id="rId2" Type="http://schemas.openxmlformats.org/officeDocument/2006/relationships/tags" Target="../tags/tag722.xml"/><Relationship Id="rId1" Type="http://schemas.openxmlformats.org/officeDocument/2006/relationships/tags" Target="../tags/tag72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4.svg"/><Relationship Id="rId2" Type="http://schemas.openxmlformats.org/officeDocument/2006/relationships/tags" Target="../tags/tag724.xml"/><Relationship Id="rId1" Type="http://schemas.openxmlformats.org/officeDocument/2006/relationships/tags" Target="../tags/tag723.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svg"/><Relationship Id="rId2" Type="http://schemas.openxmlformats.org/officeDocument/2006/relationships/tags" Target="../tags/tag726.xml"/><Relationship Id="rId1" Type="http://schemas.openxmlformats.org/officeDocument/2006/relationships/tags" Target="../tags/tag72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svg"/><Relationship Id="rId2" Type="http://schemas.openxmlformats.org/officeDocument/2006/relationships/tags" Target="../tags/tag728.xml"/><Relationship Id="rId1" Type="http://schemas.openxmlformats.org/officeDocument/2006/relationships/tags" Target="../tags/tag72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svg"/><Relationship Id="rId2" Type="http://schemas.openxmlformats.org/officeDocument/2006/relationships/tags" Target="../tags/tag730.xml"/><Relationship Id="rId1" Type="http://schemas.openxmlformats.org/officeDocument/2006/relationships/tags" Target="../tags/tag72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66.xml.rels><?xml version="1.0" encoding="UTF-8" standalone="yes"?>
<Relationships xmlns="http://schemas.openxmlformats.org/package/2006/relationships"><Relationship Id="rId3" Type="http://schemas.openxmlformats.org/officeDocument/2006/relationships/tags" Target="../tags/tag733.xml"/><Relationship Id="rId2" Type="http://schemas.openxmlformats.org/officeDocument/2006/relationships/tags" Target="../tags/tag732.xml"/><Relationship Id="rId1" Type="http://schemas.openxmlformats.org/officeDocument/2006/relationships/tags" Target="../tags/tag73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36.xml"/><Relationship Id="rId7" Type="http://schemas.openxmlformats.org/officeDocument/2006/relationships/slideMaster" Target="../slideMasters/slideMaster10.xml"/><Relationship Id="rId2" Type="http://schemas.openxmlformats.org/officeDocument/2006/relationships/tags" Target="../tags/tag735.xml"/><Relationship Id="rId1" Type="http://schemas.openxmlformats.org/officeDocument/2006/relationships/tags" Target="../tags/tag734.xml"/><Relationship Id="rId6" Type="http://schemas.openxmlformats.org/officeDocument/2006/relationships/tags" Target="../tags/tag739.xml"/><Relationship Id="rId11" Type="http://schemas.openxmlformats.org/officeDocument/2006/relationships/image" Target="../media/image6.svg"/><Relationship Id="rId5" Type="http://schemas.openxmlformats.org/officeDocument/2006/relationships/tags" Target="../tags/tag738.xml"/><Relationship Id="rId10" Type="http://schemas.openxmlformats.org/officeDocument/2006/relationships/image" Target="../media/image5.png"/><Relationship Id="rId4" Type="http://schemas.openxmlformats.org/officeDocument/2006/relationships/tags" Target="../tags/tag737.xml"/><Relationship Id="rId9" Type="http://schemas.openxmlformats.org/officeDocument/2006/relationships/image" Target="../media/image4.svg"/></Relationships>
</file>

<file path=ppt/slideLayouts/_rels/slideLayout168.xml.rels><?xml version="1.0" encoding="UTF-8" standalone="yes"?>
<Relationships xmlns="http://schemas.openxmlformats.org/package/2006/relationships"><Relationship Id="rId8" Type="http://schemas.openxmlformats.org/officeDocument/2006/relationships/tags" Target="../tags/tag747.xml"/><Relationship Id="rId13" Type="http://schemas.openxmlformats.org/officeDocument/2006/relationships/image" Target="../media/image6.svg"/><Relationship Id="rId3" Type="http://schemas.openxmlformats.org/officeDocument/2006/relationships/tags" Target="../tags/tag742.xml"/><Relationship Id="rId7" Type="http://schemas.openxmlformats.org/officeDocument/2006/relationships/tags" Target="../tags/tag746.xml"/><Relationship Id="rId12" Type="http://schemas.openxmlformats.org/officeDocument/2006/relationships/image" Target="../media/image5.png"/><Relationship Id="rId2" Type="http://schemas.openxmlformats.org/officeDocument/2006/relationships/tags" Target="../tags/tag741.xml"/><Relationship Id="rId1" Type="http://schemas.openxmlformats.org/officeDocument/2006/relationships/tags" Target="../tags/tag740.xml"/><Relationship Id="rId6" Type="http://schemas.openxmlformats.org/officeDocument/2006/relationships/tags" Target="../tags/tag745.xml"/><Relationship Id="rId11" Type="http://schemas.openxmlformats.org/officeDocument/2006/relationships/image" Target="../media/image4.svg"/><Relationship Id="rId5" Type="http://schemas.openxmlformats.org/officeDocument/2006/relationships/tags" Target="../tags/tag744.xml"/><Relationship Id="rId10" Type="http://schemas.openxmlformats.org/officeDocument/2006/relationships/image" Target="../media/image3.png"/><Relationship Id="rId4" Type="http://schemas.openxmlformats.org/officeDocument/2006/relationships/tags" Target="../tags/tag743.xml"/><Relationship Id="rId9"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8" Type="http://schemas.openxmlformats.org/officeDocument/2006/relationships/tags" Target="../tags/tag755.xml"/><Relationship Id="rId13" Type="http://schemas.openxmlformats.org/officeDocument/2006/relationships/image" Target="../media/image5.png"/><Relationship Id="rId3" Type="http://schemas.openxmlformats.org/officeDocument/2006/relationships/tags" Target="../tags/tag750.xml"/><Relationship Id="rId7" Type="http://schemas.openxmlformats.org/officeDocument/2006/relationships/tags" Target="../tags/tag754.xml"/><Relationship Id="rId12" Type="http://schemas.openxmlformats.org/officeDocument/2006/relationships/image" Target="../media/image4.svg"/><Relationship Id="rId2" Type="http://schemas.openxmlformats.org/officeDocument/2006/relationships/tags" Target="../tags/tag749.xml"/><Relationship Id="rId1" Type="http://schemas.openxmlformats.org/officeDocument/2006/relationships/tags" Target="../tags/tag748.xml"/><Relationship Id="rId6" Type="http://schemas.openxmlformats.org/officeDocument/2006/relationships/tags" Target="../tags/tag753.xml"/><Relationship Id="rId11" Type="http://schemas.openxmlformats.org/officeDocument/2006/relationships/image" Target="../media/image3.png"/><Relationship Id="rId5" Type="http://schemas.openxmlformats.org/officeDocument/2006/relationships/tags" Target="../tags/tag752.xml"/><Relationship Id="rId10" Type="http://schemas.openxmlformats.org/officeDocument/2006/relationships/slideMaster" Target="../slideMasters/slideMaster10.xml"/><Relationship Id="rId4" Type="http://schemas.openxmlformats.org/officeDocument/2006/relationships/tags" Target="../tags/tag751.xml"/><Relationship Id="rId9" Type="http://schemas.openxmlformats.org/officeDocument/2006/relationships/tags" Target="../tags/tag756.xml"/><Relationship Id="rId1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4.sv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70.xml.rels><?xml version="1.0" encoding="UTF-8" standalone="yes"?>
<Relationships xmlns="http://schemas.openxmlformats.org/package/2006/relationships"><Relationship Id="rId8" Type="http://schemas.openxmlformats.org/officeDocument/2006/relationships/tags" Target="../tags/tag764.xml"/><Relationship Id="rId13" Type="http://schemas.openxmlformats.org/officeDocument/2006/relationships/image" Target="../media/image5.png"/><Relationship Id="rId3" Type="http://schemas.openxmlformats.org/officeDocument/2006/relationships/tags" Target="../tags/tag759.xml"/><Relationship Id="rId7" Type="http://schemas.openxmlformats.org/officeDocument/2006/relationships/tags" Target="../tags/tag763.xml"/><Relationship Id="rId12" Type="http://schemas.openxmlformats.org/officeDocument/2006/relationships/image" Target="../media/image4.svg"/><Relationship Id="rId2" Type="http://schemas.openxmlformats.org/officeDocument/2006/relationships/tags" Target="../tags/tag758.xml"/><Relationship Id="rId1" Type="http://schemas.openxmlformats.org/officeDocument/2006/relationships/tags" Target="../tags/tag757.xml"/><Relationship Id="rId6" Type="http://schemas.openxmlformats.org/officeDocument/2006/relationships/tags" Target="../tags/tag762.xml"/><Relationship Id="rId11" Type="http://schemas.openxmlformats.org/officeDocument/2006/relationships/image" Target="../media/image3.png"/><Relationship Id="rId5" Type="http://schemas.openxmlformats.org/officeDocument/2006/relationships/tags" Target="../tags/tag761.xml"/><Relationship Id="rId10" Type="http://schemas.openxmlformats.org/officeDocument/2006/relationships/slideMaster" Target="../slideMasters/slideMaster10.xml"/><Relationship Id="rId4" Type="http://schemas.openxmlformats.org/officeDocument/2006/relationships/tags" Target="../tags/tag760.xml"/><Relationship Id="rId9" Type="http://schemas.openxmlformats.org/officeDocument/2006/relationships/tags" Target="../tags/tag765.xml"/><Relationship Id="rId14" Type="http://schemas.openxmlformats.org/officeDocument/2006/relationships/image" Target="../media/image6.svg"/></Relationships>
</file>

<file path=ppt/slideLayouts/_rels/slideLayout171.xml.rels><?xml version="1.0" encoding="UTF-8" standalone="yes"?>
<Relationships xmlns="http://schemas.openxmlformats.org/package/2006/relationships"><Relationship Id="rId8" Type="http://schemas.openxmlformats.org/officeDocument/2006/relationships/tags" Target="../tags/tag773.xml"/><Relationship Id="rId13" Type="http://schemas.openxmlformats.org/officeDocument/2006/relationships/image" Target="../media/image5.png"/><Relationship Id="rId3" Type="http://schemas.openxmlformats.org/officeDocument/2006/relationships/tags" Target="../tags/tag768.xml"/><Relationship Id="rId7" Type="http://schemas.openxmlformats.org/officeDocument/2006/relationships/tags" Target="../tags/tag772.xml"/><Relationship Id="rId12" Type="http://schemas.openxmlformats.org/officeDocument/2006/relationships/image" Target="../media/image4.svg"/><Relationship Id="rId2" Type="http://schemas.openxmlformats.org/officeDocument/2006/relationships/tags" Target="../tags/tag767.xml"/><Relationship Id="rId1" Type="http://schemas.openxmlformats.org/officeDocument/2006/relationships/tags" Target="../tags/tag766.xml"/><Relationship Id="rId6" Type="http://schemas.openxmlformats.org/officeDocument/2006/relationships/tags" Target="../tags/tag771.xml"/><Relationship Id="rId11" Type="http://schemas.openxmlformats.org/officeDocument/2006/relationships/image" Target="../media/image3.png"/><Relationship Id="rId5" Type="http://schemas.openxmlformats.org/officeDocument/2006/relationships/tags" Target="../tags/tag770.xml"/><Relationship Id="rId10" Type="http://schemas.openxmlformats.org/officeDocument/2006/relationships/slideMaster" Target="../slideMasters/slideMaster10.xml"/><Relationship Id="rId4" Type="http://schemas.openxmlformats.org/officeDocument/2006/relationships/tags" Target="../tags/tag769.xml"/><Relationship Id="rId9" Type="http://schemas.openxmlformats.org/officeDocument/2006/relationships/tags" Target="../tags/tag774.xml"/><Relationship Id="rId14" Type="http://schemas.openxmlformats.org/officeDocument/2006/relationships/image" Target="../media/image6.svg"/></Relationships>
</file>

<file path=ppt/slideLayouts/_rels/slideLayout172.xml.rels><?xml version="1.0" encoding="UTF-8" standalone="yes"?>
<Relationships xmlns="http://schemas.openxmlformats.org/package/2006/relationships"><Relationship Id="rId8" Type="http://schemas.openxmlformats.org/officeDocument/2006/relationships/tags" Target="../tags/tag782.xml"/><Relationship Id="rId13" Type="http://schemas.openxmlformats.org/officeDocument/2006/relationships/image" Target="../media/image3.png"/><Relationship Id="rId3" Type="http://schemas.openxmlformats.org/officeDocument/2006/relationships/tags" Target="../tags/tag777.xml"/><Relationship Id="rId7" Type="http://schemas.openxmlformats.org/officeDocument/2006/relationships/tags" Target="../tags/tag781.xml"/><Relationship Id="rId12" Type="http://schemas.openxmlformats.org/officeDocument/2006/relationships/slideMaster" Target="../slideMasters/slideMaster10.xml"/><Relationship Id="rId2" Type="http://schemas.openxmlformats.org/officeDocument/2006/relationships/tags" Target="../tags/tag776.xml"/><Relationship Id="rId16" Type="http://schemas.openxmlformats.org/officeDocument/2006/relationships/image" Target="../media/image6.svg"/><Relationship Id="rId1" Type="http://schemas.openxmlformats.org/officeDocument/2006/relationships/tags" Target="../tags/tag775.xml"/><Relationship Id="rId6" Type="http://schemas.openxmlformats.org/officeDocument/2006/relationships/tags" Target="../tags/tag780.xml"/><Relationship Id="rId11" Type="http://schemas.openxmlformats.org/officeDocument/2006/relationships/tags" Target="../tags/tag785.xml"/><Relationship Id="rId5" Type="http://schemas.openxmlformats.org/officeDocument/2006/relationships/tags" Target="../tags/tag779.xml"/><Relationship Id="rId15" Type="http://schemas.openxmlformats.org/officeDocument/2006/relationships/image" Target="../media/image5.png"/><Relationship Id="rId10" Type="http://schemas.openxmlformats.org/officeDocument/2006/relationships/tags" Target="../tags/tag784.xml"/><Relationship Id="rId4" Type="http://schemas.openxmlformats.org/officeDocument/2006/relationships/tags" Target="../tags/tag778.xml"/><Relationship Id="rId9" Type="http://schemas.openxmlformats.org/officeDocument/2006/relationships/tags" Target="../tags/tag783.xml"/><Relationship Id="rId14" Type="http://schemas.openxmlformats.org/officeDocument/2006/relationships/image" Target="../media/image4.svg"/></Relationships>
</file>

<file path=ppt/slideLayouts/_rels/slideLayout173.xml.rels><?xml version="1.0" encoding="UTF-8" standalone="yes"?>
<Relationships xmlns="http://schemas.openxmlformats.org/package/2006/relationships"><Relationship Id="rId8" Type="http://schemas.openxmlformats.org/officeDocument/2006/relationships/tags" Target="../tags/tag793.xml"/><Relationship Id="rId13" Type="http://schemas.openxmlformats.org/officeDocument/2006/relationships/image" Target="../media/image6.svg"/><Relationship Id="rId3" Type="http://schemas.openxmlformats.org/officeDocument/2006/relationships/tags" Target="../tags/tag788.xml"/><Relationship Id="rId7" Type="http://schemas.openxmlformats.org/officeDocument/2006/relationships/tags" Target="../tags/tag792.xml"/><Relationship Id="rId12" Type="http://schemas.openxmlformats.org/officeDocument/2006/relationships/image" Target="../media/image5.png"/><Relationship Id="rId2" Type="http://schemas.openxmlformats.org/officeDocument/2006/relationships/tags" Target="../tags/tag787.xml"/><Relationship Id="rId1" Type="http://schemas.openxmlformats.org/officeDocument/2006/relationships/tags" Target="../tags/tag786.xml"/><Relationship Id="rId6" Type="http://schemas.openxmlformats.org/officeDocument/2006/relationships/tags" Target="../tags/tag791.xml"/><Relationship Id="rId11" Type="http://schemas.openxmlformats.org/officeDocument/2006/relationships/image" Target="../media/image4.svg"/><Relationship Id="rId5" Type="http://schemas.openxmlformats.org/officeDocument/2006/relationships/tags" Target="../tags/tag790.xml"/><Relationship Id="rId10" Type="http://schemas.openxmlformats.org/officeDocument/2006/relationships/image" Target="../media/image3.png"/><Relationship Id="rId4" Type="http://schemas.openxmlformats.org/officeDocument/2006/relationships/tags" Target="../tags/tag789.xml"/><Relationship Id="rId9"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799.xml"/><Relationship Id="rId2" Type="http://schemas.openxmlformats.org/officeDocument/2006/relationships/tags" Target="../tags/tag798.xml"/><Relationship Id="rId1" Type="http://schemas.openxmlformats.org/officeDocument/2006/relationships/tags" Target="../tags/tag79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6.svg"/><Relationship Id="rId2" Type="http://schemas.openxmlformats.org/officeDocument/2006/relationships/tags" Target="../tags/tag801.xml"/><Relationship Id="rId1" Type="http://schemas.openxmlformats.org/officeDocument/2006/relationships/tags" Target="../tags/tag800.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804.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803.xml"/><Relationship Id="rId1" Type="http://schemas.openxmlformats.org/officeDocument/2006/relationships/tags" Target="../tags/tag802.xml"/><Relationship Id="rId6" Type="http://schemas.openxmlformats.org/officeDocument/2006/relationships/slideMaster" Target="../slideMasters/slideMaster11.xml"/><Relationship Id="rId11" Type="http://schemas.openxmlformats.org/officeDocument/2006/relationships/image" Target="../media/image5.png"/><Relationship Id="rId5" Type="http://schemas.openxmlformats.org/officeDocument/2006/relationships/tags" Target="../tags/tag806.xml"/><Relationship Id="rId10" Type="http://schemas.openxmlformats.org/officeDocument/2006/relationships/image" Target="../media/image4.svg"/><Relationship Id="rId4" Type="http://schemas.openxmlformats.org/officeDocument/2006/relationships/tags" Target="../tags/tag805.xml"/><Relationship Id="rId9"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6.svg"/><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6.svg"/><Relationship Id="rId2" Type="http://schemas.openxmlformats.org/officeDocument/2006/relationships/tags" Target="../tags/tag810.xml"/><Relationship Id="rId1" Type="http://schemas.openxmlformats.org/officeDocument/2006/relationships/tags" Target="../tags/tag80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4.svg"/><Relationship Id="rId2" Type="http://schemas.openxmlformats.org/officeDocument/2006/relationships/tags" Target="../tags/tag812.xml"/><Relationship Id="rId1" Type="http://schemas.openxmlformats.org/officeDocument/2006/relationships/tags" Target="../tags/tag811.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6.svg"/><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6.svg"/><Relationship Id="rId2" Type="http://schemas.openxmlformats.org/officeDocument/2006/relationships/tags" Target="../tags/tag816.xml"/><Relationship Id="rId1" Type="http://schemas.openxmlformats.org/officeDocument/2006/relationships/tags" Target="../tags/tag81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83.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6.svg"/><Relationship Id="rId2" Type="http://schemas.openxmlformats.org/officeDocument/2006/relationships/tags" Target="../tags/tag818.xml"/><Relationship Id="rId1" Type="http://schemas.openxmlformats.org/officeDocument/2006/relationships/tags" Target="../tags/tag81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tags" Target="../tags/tag81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24.xml"/><Relationship Id="rId7" Type="http://schemas.openxmlformats.org/officeDocument/2006/relationships/slideMaster" Target="../slideMasters/slideMaster11.xml"/><Relationship Id="rId2" Type="http://schemas.openxmlformats.org/officeDocument/2006/relationships/tags" Target="../tags/tag823.xml"/><Relationship Id="rId1" Type="http://schemas.openxmlformats.org/officeDocument/2006/relationships/tags" Target="../tags/tag822.xml"/><Relationship Id="rId6" Type="http://schemas.openxmlformats.org/officeDocument/2006/relationships/tags" Target="../tags/tag827.xml"/><Relationship Id="rId11" Type="http://schemas.openxmlformats.org/officeDocument/2006/relationships/image" Target="../media/image6.svg"/><Relationship Id="rId5" Type="http://schemas.openxmlformats.org/officeDocument/2006/relationships/tags" Target="../tags/tag826.xml"/><Relationship Id="rId10" Type="http://schemas.openxmlformats.org/officeDocument/2006/relationships/image" Target="../media/image5.png"/><Relationship Id="rId4" Type="http://schemas.openxmlformats.org/officeDocument/2006/relationships/tags" Target="../tags/tag825.xml"/><Relationship Id="rId9" Type="http://schemas.openxmlformats.org/officeDocument/2006/relationships/image" Target="../media/image4.svg"/></Relationships>
</file>

<file path=ppt/slideLayouts/_rels/slideLayout186.xml.rels><?xml version="1.0" encoding="UTF-8" standalone="yes"?>
<Relationships xmlns="http://schemas.openxmlformats.org/package/2006/relationships"><Relationship Id="rId8" Type="http://schemas.openxmlformats.org/officeDocument/2006/relationships/tags" Target="../tags/tag835.xml"/><Relationship Id="rId13" Type="http://schemas.openxmlformats.org/officeDocument/2006/relationships/image" Target="../media/image6.svg"/><Relationship Id="rId3" Type="http://schemas.openxmlformats.org/officeDocument/2006/relationships/tags" Target="../tags/tag830.xml"/><Relationship Id="rId7" Type="http://schemas.openxmlformats.org/officeDocument/2006/relationships/tags" Target="../tags/tag834.xml"/><Relationship Id="rId12" Type="http://schemas.openxmlformats.org/officeDocument/2006/relationships/image" Target="../media/image5.png"/><Relationship Id="rId2" Type="http://schemas.openxmlformats.org/officeDocument/2006/relationships/tags" Target="../tags/tag829.xml"/><Relationship Id="rId1" Type="http://schemas.openxmlformats.org/officeDocument/2006/relationships/tags" Target="../tags/tag828.xml"/><Relationship Id="rId6" Type="http://schemas.openxmlformats.org/officeDocument/2006/relationships/tags" Target="../tags/tag833.xml"/><Relationship Id="rId11" Type="http://schemas.openxmlformats.org/officeDocument/2006/relationships/image" Target="../media/image4.svg"/><Relationship Id="rId5" Type="http://schemas.openxmlformats.org/officeDocument/2006/relationships/tags" Target="../tags/tag832.xml"/><Relationship Id="rId10" Type="http://schemas.openxmlformats.org/officeDocument/2006/relationships/image" Target="../media/image3.png"/><Relationship Id="rId4" Type="http://schemas.openxmlformats.org/officeDocument/2006/relationships/tags" Target="../tags/tag831.xml"/><Relationship Id="rId9"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image" Target="../media/image5.png"/><Relationship Id="rId3" Type="http://schemas.openxmlformats.org/officeDocument/2006/relationships/tags" Target="../tags/tag838.xml"/><Relationship Id="rId7" Type="http://schemas.openxmlformats.org/officeDocument/2006/relationships/tags" Target="../tags/tag842.xml"/><Relationship Id="rId12" Type="http://schemas.openxmlformats.org/officeDocument/2006/relationships/image" Target="../media/image4.svg"/><Relationship Id="rId2" Type="http://schemas.openxmlformats.org/officeDocument/2006/relationships/tags" Target="../tags/tag837.xml"/><Relationship Id="rId1" Type="http://schemas.openxmlformats.org/officeDocument/2006/relationships/tags" Target="../tags/tag836.xml"/><Relationship Id="rId6" Type="http://schemas.openxmlformats.org/officeDocument/2006/relationships/tags" Target="../tags/tag841.xml"/><Relationship Id="rId11" Type="http://schemas.openxmlformats.org/officeDocument/2006/relationships/image" Target="../media/image3.png"/><Relationship Id="rId5" Type="http://schemas.openxmlformats.org/officeDocument/2006/relationships/tags" Target="../tags/tag840.xml"/><Relationship Id="rId10" Type="http://schemas.openxmlformats.org/officeDocument/2006/relationships/slideMaster" Target="../slideMasters/slideMaster11.xml"/><Relationship Id="rId4" Type="http://schemas.openxmlformats.org/officeDocument/2006/relationships/tags" Target="../tags/tag839.xml"/><Relationship Id="rId9" Type="http://schemas.openxmlformats.org/officeDocument/2006/relationships/tags" Target="../tags/tag844.xml"/><Relationship Id="rId14" Type="http://schemas.openxmlformats.org/officeDocument/2006/relationships/image" Target="../media/image6.svg"/></Relationships>
</file>

<file path=ppt/slideLayouts/_rels/slideLayout188.xml.rels><?xml version="1.0" encoding="UTF-8" standalone="yes"?>
<Relationships xmlns="http://schemas.openxmlformats.org/package/2006/relationships"><Relationship Id="rId8" Type="http://schemas.openxmlformats.org/officeDocument/2006/relationships/tags" Target="../tags/tag852.xml"/><Relationship Id="rId13" Type="http://schemas.openxmlformats.org/officeDocument/2006/relationships/image" Target="../media/image5.png"/><Relationship Id="rId3" Type="http://schemas.openxmlformats.org/officeDocument/2006/relationships/tags" Target="../tags/tag847.xml"/><Relationship Id="rId7" Type="http://schemas.openxmlformats.org/officeDocument/2006/relationships/tags" Target="../tags/tag851.xml"/><Relationship Id="rId12" Type="http://schemas.openxmlformats.org/officeDocument/2006/relationships/image" Target="../media/image4.svg"/><Relationship Id="rId2" Type="http://schemas.openxmlformats.org/officeDocument/2006/relationships/tags" Target="../tags/tag846.xml"/><Relationship Id="rId1" Type="http://schemas.openxmlformats.org/officeDocument/2006/relationships/tags" Target="../tags/tag845.xml"/><Relationship Id="rId6" Type="http://schemas.openxmlformats.org/officeDocument/2006/relationships/tags" Target="../tags/tag850.xml"/><Relationship Id="rId11" Type="http://schemas.openxmlformats.org/officeDocument/2006/relationships/image" Target="../media/image3.png"/><Relationship Id="rId5" Type="http://schemas.openxmlformats.org/officeDocument/2006/relationships/tags" Target="../tags/tag849.xml"/><Relationship Id="rId10" Type="http://schemas.openxmlformats.org/officeDocument/2006/relationships/slideMaster" Target="../slideMasters/slideMaster11.xml"/><Relationship Id="rId4" Type="http://schemas.openxmlformats.org/officeDocument/2006/relationships/tags" Target="../tags/tag848.xml"/><Relationship Id="rId9" Type="http://schemas.openxmlformats.org/officeDocument/2006/relationships/tags" Target="../tags/tag853.xml"/><Relationship Id="rId14" Type="http://schemas.openxmlformats.org/officeDocument/2006/relationships/image" Target="../media/image6.svg"/></Relationships>
</file>

<file path=ppt/slideLayouts/_rels/slideLayout189.xml.rels><?xml version="1.0" encoding="UTF-8" standalone="yes"?>
<Relationships xmlns="http://schemas.openxmlformats.org/package/2006/relationships"><Relationship Id="rId8" Type="http://schemas.openxmlformats.org/officeDocument/2006/relationships/tags" Target="../tags/tag861.xml"/><Relationship Id="rId13" Type="http://schemas.openxmlformats.org/officeDocument/2006/relationships/image" Target="../media/image5.png"/><Relationship Id="rId3" Type="http://schemas.openxmlformats.org/officeDocument/2006/relationships/tags" Target="../tags/tag856.xml"/><Relationship Id="rId7" Type="http://schemas.openxmlformats.org/officeDocument/2006/relationships/tags" Target="../tags/tag860.xml"/><Relationship Id="rId12" Type="http://schemas.openxmlformats.org/officeDocument/2006/relationships/image" Target="../media/image4.svg"/><Relationship Id="rId2" Type="http://schemas.openxmlformats.org/officeDocument/2006/relationships/tags" Target="../tags/tag855.xml"/><Relationship Id="rId1" Type="http://schemas.openxmlformats.org/officeDocument/2006/relationships/tags" Target="../tags/tag854.xml"/><Relationship Id="rId6" Type="http://schemas.openxmlformats.org/officeDocument/2006/relationships/tags" Target="../tags/tag859.xml"/><Relationship Id="rId11" Type="http://schemas.openxmlformats.org/officeDocument/2006/relationships/image" Target="../media/image3.png"/><Relationship Id="rId5" Type="http://schemas.openxmlformats.org/officeDocument/2006/relationships/tags" Target="../tags/tag858.xml"/><Relationship Id="rId10" Type="http://schemas.openxmlformats.org/officeDocument/2006/relationships/slideMaster" Target="../slideMasters/slideMaster11.xml"/><Relationship Id="rId4" Type="http://schemas.openxmlformats.org/officeDocument/2006/relationships/tags" Target="../tags/tag857.xml"/><Relationship Id="rId9" Type="http://schemas.openxmlformats.org/officeDocument/2006/relationships/tags" Target="../tags/tag862.xml"/><Relationship Id="rId1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sv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90.xml.rels><?xml version="1.0" encoding="UTF-8" standalone="yes"?>
<Relationships xmlns="http://schemas.openxmlformats.org/package/2006/relationships"><Relationship Id="rId8" Type="http://schemas.openxmlformats.org/officeDocument/2006/relationships/tags" Target="../tags/tag870.xml"/><Relationship Id="rId13" Type="http://schemas.openxmlformats.org/officeDocument/2006/relationships/image" Target="../media/image3.png"/><Relationship Id="rId3" Type="http://schemas.openxmlformats.org/officeDocument/2006/relationships/tags" Target="../tags/tag865.xml"/><Relationship Id="rId7" Type="http://schemas.openxmlformats.org/officeDocument/2006/relationships/tags" Target="../tags/tag869.xml"/><Relationship Id="rId12" Type="http://schemas.openxmlformats.org/officeDocument/2006/relationships/slideMaster" Target="../slideMasters/slideMaster11.xml"/><Relationship Id="rId2" Type="http://schemas.openxmlformats.org/officeDocument/2006/relationships/tags" Target="../tags/tag864.xml"/><Relationship Id="rId16" Type="http://schemas.openxmlformats.org/officeDocument/2006/relationships/image" Target="../media/image6.svg"/><Relationship Id="rId1" Type="http://schemas.openxmlformats.org/officeDocument/2006/relationships/tags" Target="../tags/tag863.xml"/><Relationship Id="rId6" Type="http://schemas.openxmlformats.org/officeDocument/2006/relationships/tags" Target="../tags/tag868.xml"/><Relationship Id="rId11" Type="http://schemas.openxmlformats.org/officeDocument/2006/relationships/tags" Target="../tags/tag873.xml"/><Relationship Id="rId5" Type="http://schemas.openxmlformats.org/officeDocument/2006/relationships/tags" Target="../tags/tag867.xml"/><Relationship Id="rId15" Type="http://schemas.openxmlformats.org/officeDocument/2006/relationships/image" Target="../media/image5.png"/><Relationship Id="rId10" Type="http://schemas.openxmlformats.org/officeDocument/2006/relationships/tags" Target="../tags/tag872.xml"/><Relationship Id="rId4" Type="http://schemas.openxmlformats.org/officeDocument/2006/relationships/tags" Target="../tags/tag866.xml"/><Relationship Id="rId9" Type="http://schemas.openxmlformats.org/officeDocument/2006/relationships/tags" Target="../tags/tag871.xml"/><Relationship Id="rId14" Type="http://schemas.openxmlformats.org/officeDocument/2006/relationships/image" Target="../media/image4.svg"/></Relationships>
</file>

<file path=ppt/slideLayouts/_rels/slideLayout191.xml.rels><?xml version="1.0" encoding="UTF-8" standalone="yes"?>
<Relationships xmlns="http://schemas.openxmlformats.org/package/2006/relationships"><Relationship Id="rId8" Type="http://schemas.openxmlformats.org/officeDocument/2006/relationships/tags" Target="../tags/tag881.xml"/><Relationship Id="rId13" Type="http://schemas.openxmlformats.org/officeDocument/2006/relationships/image" Target="../media/image6.svg"/><Relationship Id="rId3" Type="http://schemas.openxmlformats.org/officeDocument/2006/relationships/tags" Target="../tags/tag876.xml"/><Relationship Id="rId7" Type="http://schemas.openxmlformats.org/officeDocument/2006/relationships/tags" Target="../tags/tag880.xml"/><Relationship Id="rId12" Type="http://schemas.openxmlformats.org/officeDocument/2006/relationships/image" Target="../media/image5.png"/><Relationship Id="rId2" Type="http://schemas.openxmlformats.org/officeDocument/2006/relationships/tags" Target="../tags/tag875.xml"/><Relationship Id="rId1" Type="http://schemas.openxmlformats.org/officeDocument/2006/relationships/tags" Target="../tags/tag874.xml"/><Relationship Id="rId6" Type="http://schemas.openxmlformats.org/officeDocument/2006/relationships/tags" Target="../tags/tag879.xml"/><Relationship Id="rId11" Type="http://schemas.openxmlformats.org/officeDocument/2006/relationships/image" Target="../media/image4.svg"/><Relationship Id="rId5" Type="http://schemas.openxmlformats.org/officeDocument/2006/relationships/tags" Target="../tags/tag878.xml"/><Relationship Id="rId10" Type="http://schemas.openxmlformats.org/officeDocument/2006/relationships/image" Target="../media/image3.png"/><Relationship Id="rId4" Type="http://schemas.openxmlformats.org/officeDocument/2006/relationships/tags" Target="../tags/tag877.xml"/><Relationship Id="rId9"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3" Type="http://schemas.openxmlformats.org/officeDocument/2006/relationships/tags" Target="../tags/tag887.xml"/><Relationship Id="rId2" Type="http://schemas.openxmlformats.org/officeDocument/2006/relationships/tags" Target="../tags/tag886.xml"/><Relationship Id="rId1" Type="http://schemas.openxmlformats.org/officeDocument/2006/relationships/tags" Target="../tags/tag88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6.svg"/><Relationship Id="rId2" Type="http://schemas.openxmlformats.org/officeDocument/2006/relationships/tags" Target="../tags/tag889.xml"/><Relationship Id="rId1" Type="http://schemas.openxmlformats.org/officeDocument/2006/relationships/tags" Target="../tags/tag888.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892.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891.xml"/><Relationship Id="rId1" Type="http://schemas.openxmlformats.org/officeDocument/2006/relationships/tags" Target="../tags/tag890.xml"/><Relationship Id="rId6" Type="http://schemas.openxmlformats.org/officeDocument/2006/relationships/slideMaster" Target="../slideMasters/slideMaster12.xml"/><Relationship Id="rId11" Type="http://schemas.openxmlformats.org/officeDocument/2006/relationships/image" Target="../media/image5.png"/><Relationship Id="rId5" Type="http://schemas.openxmlformats.org/officeDocument/2006/relationships/tags" Target="../tags/tag894.xml"/><Relationship Id="rId10" Type="http://schemas.openxmlformats.org/officeDocument/2006/relationships/image" Target="../media/image4.svg"/><Relationship Id="rId4" Type="http://schemas.openxmlformats.org/officeDocument/2006/relationships/tags" Target="../tags/tag893.xml"/><Relationship Id="rId9" Type="http://schemas.openxmlformats.org/officeDocument/2006/relationships/image" Target="../media/image3.png"/></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6.svg"/><Relationship Id="rId2" Type="http://schemas.openxmlformats.org/officeDocument/2006/relationships/tags" Target="../tags/tag896.xml"/><Relationship Id="rId1" Type="http://schemas.openxmlformats.org/officeDocument/2006/relationships/tags" Target="../tags/tag89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6.svg"/><Relationship Id="rId2" Type="http://schemas.openxmlformats.org/officeDocument/2006/relationships/tags" Target="../tags/tag898.xml"/><Relationship Id="rId1" Type="http://schemas.openxmlformats.org/officeDocument/2006/relationships/tags" Target="../tags/tag89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4.svg"/><Relationship Id="rId2" Type="http://schemas.openxmlformats.org/officeDocument/2006/relationships/tags" Target="../tags/tag900.xml"/><Relationship Id="rId1" Type="http://schemas.openxmlformats.org/officeDocument/2006/relationships/tags" Target="../tags/tag899.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6.svg"/><Relationship Id="rId2" Type="http://schemas.openxmlformats.org/officeDocument/2006/relationships/tags" Target="../tags/tag902.xml"/><Relationship Id="rId1" Type="http://schemas.openxmlformats.org/officeDocument/2006/relationships/tags" Target="../tags/tag90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sv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6.svg"/><Relationship Id="rId2" Type="http://schemas.openxmlformats.org/officeDocument/2006/relationships/tags" Target="../tags/tag904.xml"/><Relationship Id="rId1" Type="http://schemas.openxmlformats.org/officeDocument/2006/relationships/tags" Target="../tags/tag90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6.svg"/><Relationship Id="rId2" Type="http://schemas.openxmlformats.org/officeDocument/2006/relationships/tags" Target="../tags/tag906.xml"/><Relationship Id="rId1" Type="http://schemas.openxmlformats.org/officeDocument/2006/relationships/tags" Target="../tags/tag90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2.xml.rels><?xml version="1.0" encoding="UTF-8" standalone="yes"?>
<Relationships xmlns="http://schemas.openxmlformats.org/package/2006/relationships"><Relationship Id="rId3" Type="http://schemas.openxmlformats.org/officeDocument/2006/relationships/tags" Target="../tags/tag909.xml"/><Relationship Id="rId2" Type="http://schemas.openxmlformats.org/officeDocument/2006/relationships/tags" Target="../tags/tag908.xml"/><Relationship Id="rId1" Type="http://schemas.openxmlformats.org/officeDocument/2006/relationships/tags" Target="../tags/tag90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12.xml"/><Relationship Id="rId7" Type="http://schemas.openxmlformats.org/officeDocument/2006/relationships/slideMaster" Target="../slideMasters/slideMaster12.xml"/><Relationship Id="rId2" Type="http://schemas.openxmlformats.org/officeDocument/2006/relationships/tags" Target="../tags/tag911.xml"/><Relationship Id="rId1" Type="http://schemas.openxmlformats.org/officeDocument/2006/relationships/tags" Target="../tags/tag910.xml"/><Relationship Id="rId6" Type="http://schemas.openxmlformats.org/officeDocument/2006/relationships/tags" Target="../tags/tag915.xml"/><Relationship Id="rId11" Type="http://schemas.openxmlformats.org/officeDocument/2006/relationships/image" Target="../media/image6.svg"/><Relationship Id="rId5" Type="http://schemas.openxmlformats.org/officeDocument/2006/relationships/tags" Target="../tags/tag914.xml"/><Relationship Id="rId10" Type="http://schemas.openxmlformats.org/officeDocument/2006/relationships/image" Target="../media/image5.png"/><Relationship Id="rId4" Type="http://schemas.openxmlformats.org/officeDocument/2006/relationships/tags" Target="../tags/tag913.xml"/><Relationship Id="rId9" Type="http://schemas.openxmlformats.org/officeDocument/2006/relationships/image" Target="../media/image4.svg"/></Relationships>
</file>

<file path=ppt/slideLayouts/_rels/slideLayout204.xml.rels><?xml version="1.0" encoding="UTF-8" standalone="yes"?>
<Relationships xmlns="http://schemas.openxmlformats.org/package/2006/relationships"><Relationship Id="rId8" Type="http://schemas.openxmlformats.org/officeDocument/2006/relationships/tags" Target="../tags/tag923.xml"/><Relationship Id="rId13" Type="http://schemas.openxmlformats.org/officeDocument/2006/relationships/image" Target="../media/image6.svg"/><Relationship Id="rId3" Type="http://schemas.openxmlformats.org/officeDocument/2006/relationships/tags" Target="../tags/tag918.xml"/><Relationship Id="rId7" Type="http://schemas.openxmlformats.org/officeDocument/2006/relationships/tags" Target="../tags/tag922.xml"/><Relationship Id="rId12" Type="http://schemas.openxmlformats.org/officeDocument/2006/relationships/image" Target="../media/image5.png"/><Relationship Id="rId2" Type="http://schemas.openxmlformats.org/officeDocument/2006/relationships/tags" Target="../tags/tag917.xml"/><Relationship Id="rId1" Type="http://schemas.openxmlformats.org/officeDocument/2006/relationships/tags" Target="../tags/tag916.xml"/><Relationship Id="rId6" Type="http://schemas.openxmlformats.org/officeDocument/2006/relationships/tags" Target="../tags/tag921.xml"/><Relationship Id="rId11" Type="http://schemas.openxmlformats.org/officeDocument/2006/relationships/image" Target="../media/image4.svg"/><Relationship Id="rId5" Type="http://schemas.openxmlformats.org/officeDocument/2006/relationships/tags" Target="../tags/tag920.xml"/><Relationship Id="rId10" Type="http://schemas.openxmlformats.org/officeDocument/2006/relationships/image" Target="../media/image3.png"/><Relationship Id="rId4" Type="http://schemas.openxmlformats.org/officeDocument/2006/relationships/tags" Target="../tags/tag919.xml"/><Relationship Id="rId9"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8" Type="http://schemas.openxmlformats.org/officeDocument/2006/relationships/tags" Target="../tags/tag931.xml"/><Relationship Id="rId13" Type="http://schemas.openxmlformats.org/officeDocument/2006/relationships/image" Target="../media/image5.png"/><Relationship Id="rId3" Type="http://schemas.openxmlformats.org/officeDocument/2006/relationships/tags" Target="../tags/tag926.xml"/><Relationship Id="rId7" Type="http://schemas.openxmlformats.org/officeDocument/2006/relationships/tags" Target="../tags/tag930.xml"/><Relationship Id="rId12" Type="http://schemas.openxmlformats.org/officeDocument/2006/relationships/image" Target="../media/image4.svg"/><Relationship Id="rId2" Type="http://schemas.openxmlformats.org/officeDocument/2006/relationships/tags" Target="../tags/tag925.xml"/><Relationship Id="rId1" Type="http://schemas.openxmlformats.org/officeDocument/2006/relationships/tags" Target="../tags/tag924.xml"/><Relationship Id="rId6" Type="http://schemas.openxmlformats.org/officeDocument/2006/relationships/tags" Target="../tags/tag929.xml"/><Relationship Id="rId11" Type="http://schemas.openxmlformats.org/officeDocument/2006/relationships/image" Target="../media/image3.png"/><Relationship Id="rId5" Type="http://schemas.openxmlformats.org/officeDocument/2006/relationships/tags" Target="../tags/tag928.xml"/><Relationship Id="rId10" Type="http://schemas.openxmlformats.org/officeDocument/2006/relationships/slideMaster" Target="../slideMasters/slideMaster12.xml"/><Relationship Id="rId4" Type="http://schemas.openxmlformats.org/officeDocument/2006/relationships/tags" Target="../tags/tag927.xml"/><Relationship Id="rId9" Type="http://schemas.openxmlformats.org/officeDocument/2006/relationships/tags" Target="../tags/tag932.xml"/><Relationship Id="rId14" Type="http://schemas.openxmlformats.org/officeDocument/2006/relationships/image" Target="../media/image6.svg"/></Relationships>
</file>

<file path=ppt/slideLayouts/_rels/slideLayout206.xml.rels><?xml version="1.0" encoding="UTF-8" standalone="yes"?>
<Relationships xmlns="http://schemas.openxmlformats.org/package/2006/relationships"><Relationship Id="rId8" Type="http://schemas.openxmlformats.org/officeDocument/2006/relationships/tags" Target="../tags/tag940.xml"/><Relationship Id="rId13" Type="http://schemas.openxmlformats.org/officeDocument/2006/relationships/image" Target="../media/image5.png"/><Relationship Id="rId3" Type="http://schemas.openxmlformats.org/officeDocument/2006/relationships/tags" Target="../tags/tag935.xml"/><Relationship Id="rId7" Type="http://schemas.openxmlformats.org/officeDocument/2006/relationships/tags" Target="../tags/tag939.xml"/><Relationship Id="rId12" Type="http://schemas.openxmlformats.org/officeDocument/2006/relationships/image" Target="../media/image4.svg"/><Relationship Id="rId2" Type="http://schemas.openxmlformats.org/officeDocument/2006/relationships/tags" Target="../tags/tag934.xml"/><Relationship Id="rId1" Type="http://schemas.openxmlformats.org/officeDocument/2006/relationships/tags" Target="../tags/tag933.xml"/><Relationship Id="rId6" Type="http://schemas.openxmlformats.org/officeDocument/2006/relationships/tags" Target="../tags/tag938.xml"/><Relationship Id="rId11" Type="http://schemas.openxmlformats.org/officeDocument/2006/relationships/image" Target="../media/image3.png"/><Relationship Id="rId5" Type="http://schemas.openxmlformats.org/officeDocument/2006/relationships/tags" Target="../tags/tag937.xml"/><Relationship Id="rId10" Type="http://schemas.openxmlformats.org/officeDocument/2006/relationships/slideMaster" Target="../slideMasters/slideMaster12.xml"/><Relationship Id="rId4" Type="http://schemas.openxmlformats.org/officeDocument/2006/relationships/tags" Target="../tags/tag936.xml"/><Relationship Id="rId9" Type="http://schemas.openxmlformats.org/officeDocument/2006/relationships/tags" Target="../tags/tag941.xml"/><Relationship Id="rId14" Type="http://schemas.openxmlformats.org/officeDocument/2006/relationships/image" Target="../media/image6.svg"/></Relationships>
</file>

<file path=ppt/slideLayouts/_rels/slideLayout207.xml.rels><?xml version="1.0" encoding="UTF-8" standalone="yes"?>
<Relationships xmlns="http://schemas.openxmlformats.org/package/2006/relationships"><Relationship Id="rId8" Type="http://schemas.openxmlformats.org/officeDocument/2006/relationships/tags" Target="../tags/tag949.xml"/><Relationship Id="rId13" Type="http://schemas.openxmlformats.org/officeDocument/2006/relationships/image" Target="../media/image5.png"/><Relationship Id="rId3" Type="http://schemas.openxmlformats.org/officeDocument/2006/relationships/tags" Target="../tags/tag944.xml"/><Relationship Id="rId7" Type="http://schemas.openxmlformats.org/officeDocument/2006/relationships/tags" Target="../tags/tag948.xml"/><Relationship Id="rId12" Type="http://schemas.openxmlformats.org/officeDocument/2006/relationships/image" Target="../media/image4.svg"/><Relationship Id="rId2" Type="http://schemas.openxmlformats.org/officeDocument/2006/relationships/tags" Target="../tags/tag943.xml"/><Relationship Id="rId1" Type="http://schemas.openxmlformats.org/officeDocument/2006/relationships/tags" Target="../tags/tag942.xml"/><Relationship Id="rId6" Type="http://schemas.openxmlformats.org/officeDocument/2006/relationships/tags" Target="../tags/tag947.xml"/><Relationship Id="rId11" Type="http://schemas.openxmlformats.org/officeDocument/2006/relationships/image" Target="../media/image3.png"/><Relationship Id="rId5" Type="http://schemas.openxmlformats.org/officeDocument/2006/relationships/tags" Target="../tags/tag946.xml"/><Relationship Id="rId10" Type="http://schemas.openxmlformats.org/officeDocument/2006/relationships/slideMaster" Target="../slideMasters/slideMaster12.xml"/><Relationship Id="rId4" Type="http://schemas.openxmlformats.org/officeDocument/2006/relationships/tags" Target="../tags/tag945.xml"/><Relationship Id="rId9" Type="http://schemas.openxmlformats.org/officeDocument/2006/relationships/tags" Target="../tags/tag950.xml"/><Relationship Id="rId14" Type="http://schemas.openxmlformats.org/officeDocument/2006/relationships/image" Target="../media/image6.svg"/></Relationships>
</file>

<file path=ppt/slideLayouts/_rels/slideLayout208.xml.rels><?xml version="1.0" encoding="UTF-8" standalone="yes"?>
<Relationships xmlns="http://schemas.openxmlformats.org/package/2006/relationships"><Relationship Id="rId8" Type="http://schemas.openxmlformats.org/officeDocument/2006/relationships/tags" Target="../tags/tag958.xml"/><Relationship Id="rId13" Type="http://schemas.openxmlformats.org/officeDocument/2006/relationships/image" Target="../media/image3.png"/><Relationship Id="rId3" Type="http://schemas.openxmlformats.org/officeDocument/2006/relationships/tags" Target="../tags/tag953.xml"/><Relationship Id="rId7" Type="http://schemas.openxmlformats.org/officeDocument/2006/relationships/tags" Target="../tags/tag957.xml"/><Relationship Id="rId12" Type="http://schemas.openxmlformats.org/officeDocument/2006/relationships/slideMaster" Target="../slideMasters/slideMaster12.xml"/><Relationship Id="rId2" Type="http://schemas.openxmlformats.org/officeDocument/2006/relationships/tags" Target="../tags/tag952.xml"/><Relationship Id="rId16" Type="http://schemas.openxmlformats.org/officeDocument/2006/relationships/image" Target="../media/image6.svg"/><Relationship Id="rId1" Type="http://schemas.openxmlformats.org/officeDocument/2006/relationships/tags" Target="../tags/tag951.xml"/><Relationship Id="rId6" Type="http://schemas.openxmlformats.org/officeDocument/2006/relationships/tags" Target="../tags/tag956.xml"/><Relationship Id="rId11" Type="http://schemas.openxmlformats.org/officeDocument/2006/relationships/tags" Target="../tags/tag961.xml"/><Relationship Id="rId5" Type="http://schemas.openxmlformats.org/officeDocument/2006/relationships/tags" Target="../tags/tag955.xml"/><Relationship Id="rId15" Type="http://schemas.openxmlformats.org/officeDocument/2006/relationships/image" Target="../media/image5.png"/><Relationship Id="rId10" Type="http://schemas.openxmlformats.org/officeDocument/2006/relationships/tags" Target="../tags/tag960.xml"/><Relationship Id="rId4" Type="http://schemas.openxmlformats.org/officeDocument/2006/relationships/tags" Target="../tags/tag954.xml"/><Relationship Id="rId9" Type="http://schemas.openxmlformats.org/officeDocument/2006/relationships/tags" Target="../tags/tag959.xml"/><Relationship Id="rId14" Type="http://schemas.openxmlformats.org/officeDocument/2006/relationships/image" Target="../media/image4.svg"/></Relationships>
</file>

<file path=ppt/slideLayouts/_rels/slideLayout209.xml.rels><?xml version="1.0" encoding="UTF-8" standalone="yes"?>
<Relationships xmlns="http://schemas.openxmlformats.org/package/2006/relationships"><Relationship Id="rId8" Type="http://schemas.openxmlformats.org/officeDocument/2006/relationships/tags" Target="../tags/tag969.xml"/><Relationship Id="rId13" Type="http://schemas.openxmlformats.org/officeDocument/2006/relationships/image" Target="../media/image6.svg"/><Relationship Id="rId3" Type="http://schemas.openxmlformats.org/officeDocument/2006/relationships/tags" Target="../tags/tag964.xml"/><Relationship Id="rId7" Type="http://schemas.openxmlformats.org/officeDocument/2006/relationships/tags" Target="../tags/tag968.xml"/><Relationship Id="rId12" Type="http://schemas.openxmlformats.org/officeDocument/2006/relationships/image" Target="../media/image5.png"/><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tags" Target="../tags/tag967.xml"/><Relationship Id="rId11" Type="http://schemas.openxmlformats.org/officeDocument/2006/relationships/image" Target="../media/image4.svg"/><Relationship Id="rId5" Type="http://schemas.openxmlformats.org/officeDocument/2006/relationships/tags" Target="../tags/tag966.xml"/><Relationship Id="rId10" Type="http://schemas.openxmlformats.org/officeDocument/2006/relationships/image" Target="../media/image3.png"/><Relationship Id="rId4" Type="http://schemas.openxmlformats.org/officeDocument/2006/relationships/tags" Target="../tags/tag965.xml"/><Relationship Id="rId9"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sv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0.xml.rels><?xml version="1.0" encoding="UTF-8" standalone="yes"?>
<Relationships xmlns="http://schemas.openxmlformats.org/package/2006/relationships"><Relationship Id="rId3" Type="http://schemas.openxmlformats.org/officeDocument/2006/relationships/tags" Target="../tags/tag975.xml"/><Relationship Id="rId2" Type="http://schemas.openxmlformats.org/officeDocument/2006/relationships/tags" Target="../tags/tag974.xml"/><Relationship Id="rId1" Type="http://schemas.openxmlformats.org/officeDocument/2006/relationships/tags" Target="../tags/tag97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6.svg"/><Relationship Id="rId2" Type="http://schemas.openxmlformats.org/officeDocument/2006/relationships/tags" Target="../tags/tag977.xml"/><Relationship Id="rId1" Type="http://schemas.openxmlformats.org/officeDocument/2006/relationships/tags" Target="../tags/tag97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980.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979.xml"/><Relationship Id="rId1" Type="http://schemas.openxmlformats.org/officeDocument/2006/relationships/tags" Target="../tags/tag978.xml"/><Relationship Id="rId6" Type="http://schemas.openxmlformats.org/officeDocument/2006/relationships/slideMaster" Target="../slideMasters/slideMaster13.xml"/><Relationship Id="rId11" Type="http://schemas.openxmlformats.org/officeDocument/2006/relationships/image" Target="../media/image5.png"/><Relationship Id="rId5" Type="http://schemas.openxmlformats.org/officeDocument/2006/relationships/tags" Target="../tags/tag982.xml"/><Relationship Id="rId10" Type="http://schemas.openxmlformats.org/officeDocument/2006/relationships/image" Target="../media/image4.svg"/><Relationship Id="rId4" Type="http://schemas.openxmlformats.org/officeDocument/2006/relationships/tags" Target="../tags/tag981.xml"/><Relationship Id="rId9" Type="http://schemas.openxmlformats.org/officeDocument/2006/relationships/image" Target="../media/image3.png"/></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6.svg"/><Relationship Id="rId2" Type="http://schemas.openxmlformats.org/officeDocument/2006/relationships/tags" Target="../tags/tag984.xml"/><Relationship Id="rId1" Type="http://schemas.openxmlformats.org/officeDocument/2006/relationships/tags" Target="../tags/tag98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6.svg"/><Relationship Id="rId2" Type="http://schemas.openxmlformats.org/officeDocument/2006/relationships/tags" Target="../tags/tag986.xml"/><Relationship Id="rId1" Type="http://schemas.openxmlformats.org/officeDocument/2006/relationships/tags" Target="../tags/tag98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4.svg"/><Relationship Id="rId2" Type="http://schemas.openxmlformats.org/officeDocument/2006/relationships/tags" Target="../tags/tag988.xml"/><Relationship Id="rId1" Type="http://schemas.openxmlformats.org/officeDocument/2006/relationships/tags" Target="../tags/tag98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6.svg"/><Relationship Id="rId2" Type="http://schemas.openxmlformats.org/officeDocument/2006/relationships/tags" Target="../tags/tag990.xml"/><Relationship Id="rId1" Type="http://schemas.openxmlformats.org/officeDocument/2006/relationships/tags" Target="../tags/tag98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6.svg"/><Relationship Id="rId2" Type="http://schemas.openxmlformats.org/officeDocument/2006/relationships/tags" Target="../tags/tag992.xml"/><Relationship Id="rId1" Type="http://schemas.openxmlformats.org/officeDocument/2006/relationships/tags" Target="../tags/tag99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6.svg"/><Relationship Id="rId2" Type="http://schemas.openxmlformats.org/officeDocument/2006/relationships/tags" Target="../tags/tag994.xml"/><Relationship Id="rId1" Type="http://schemas.openxmlformats.org/officeDocument/2006/relationships/tags" Target="../tags/tag99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tags" Target="../tags/tag997.xml"/><Relationship Id="rId2" Type="http://schemas.openxmlformats.org/officeDocument/2006/relationships/tags" Target="../tags/tag996.xml"/><Relationship Id="rId1" Type="http://schemas.openxmlformats.org/officeDocument/2006/relationships/tags" Target="../tags/tag99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00.xml"/><Relationship Id="rId7" Type="http://schemas.openxmlformats.org/officeDocument/2006/relationships/slideMaster" Target="../slideMasters/slideMaster13.xml"/><Relationship Id="rId2" Type="http://schemas.openxmlformats.org/officeDocument/2006/relationships/tags" Target="../tags/tag999.xml"/><Relationship Id="rId1" Type="http://schemas.openxmlformats.org/officeDocument/2006/relationships/tags" Target="../tags/tag998.xml"/><Relationship Id="rId6" Type="http://schemas.openxmlformats.org/officeDocument/2006/relationships/tags" Target="../tags/tag1003.xml"/><Relationship Id="rId11" Type="http://schemas.openxmlformats.org/officeDocument/2006/relationships/image" Target="../media/image6.svg"/><Relationship Id="rId5" Type="http://schemas.openxmlformats.org/officeDocument/2006/relationships/tags" Target="../tags/tag1002.xml"/><Relationship Id="rId10" Type="http://schemas.openxmlformats.org/officeDocument/2006/relationships/image" Target="../media/image5.png"/><Relationship Id="rId4" Type="http://schemas.openxmlformats.org/officeDocument/2006/relationships/tags" Target="../tags/tag1001.xml"/><Relationship Id="rId9" Type="http://schemas.openxmlformats.org/officeDocument/2006/relationships/image" Target="../media/image4.svg"/></Relationships>
</file>

<file path=ppt/slideLayouts/_rels/slideLayout222.xml.rels><?xml version="1.0" encoding="UTF-8" standalone="yes"?>
<Relationships xmlns="http://schemas.openxmlformats.org/package/2006/relationships"><Relationship Id="rId8" Type="http://schemas.openxmlformats.org/officeDocument/2006/relationships/tags" Target="../tags/tag1011.xml"/><Relationship Id="rId13" Type="http://schemas.openxmlformats.org/officeDocument/2006/relationships/image" Target="../media/image6.svg"/><Relationship Id="rId3" Type="http://schemas.openxmlformats.org/officeDocument/2006/relationships/tags" Target="../tags/tag1006.xml"/><Relationship Id="rId7" Type="http://schemas.openxmlformats.org/officeDocument/2006/relationships/tags" Target="../tags/tag1010.xml"/><Relationship Id="rId12" Type="http://schemas.openxmlformats.org/officeDocument/2006/relationships/image" Target="../media/image5.png"/><Relationship Id="rId2" Type="http://schemas.openxmlformats.org/officeDocument/2006/relationships/tags" Target="../tags/tag1005.xml"/><Relationship Id="rId1" Type="http://schemas.openxmlformats.org/officeDocument/2006/relationships/tags" Target="../tags/tag1004.xml"/><Relationship Id="rId6" Type="http://schemas.openxmlformats.org/officeDocument/2006/relationships/tags" Target="../tags/tag1009.xml"/><Relationship Id="rId11" Type="http://schemas.openxmlformats.org/officeDocument/2006/relationships/image" Target="../media/image4.svg"/><Relationship Id="rId5" Type="http://schemas.openxmlformats.org/officeDocument/2006/relationships/tags" Target="../tags/tag1008.xml"/><Relationship Id="rId10" Type="http://schemas.openxmlformats.org/officeDocument/2006/relationships/image" Target="../media/image3.png"/><Relationship Id="rId4" Type="http://schemas.openxmlformats.org/officeDocument/2006/relationships/tags" Target="../tags/tag1007.xml"/><Relationship Id="rId9"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8" Type="http://schemas.openxmlformats.org/officeDocument/2006/relationships/tags" Target="../tags/tag1019.xml"/><Relationship Id="rId13" Type="http://schemas.openxmlformats.org/officeDocument/2006/relationships/image" Target="../media/image5.png"/><Relationship Id="rId3" Type="http://schemas.openxmlformats.org/officeDocument/2006/relationships/tags" Target="../tags/tag1014.xml"/><Relationship Id="rId7" Type="http://schemas.openxmlformats.org/officeDocument/2006/relationships/tags" Target="../tags/tag1018.xml"/><Relationship Id="rId12" Type="http://schemas.openxmlformats.org/officeDocument/2006/relationships/image" Target="../media/image4.svg"/><Relationship Id="rId2" Type="http://schemas.openxmlformats.org/officeDocument/2006/relationships/tags" Target="../tags/tag1013.xml"/><Relationship Id="rId1" Type="http://schemas.openxmlformats.org/officeDocument/2006/relationships/tags" Target="../tags/tag1012.xml"/><Relationship Id="rId6" Type="http://schemas.openxmlformats.org/officeDocument/2006/relationships/tags" Target="../tags/tag1017.xml"/><Relationship Id="rId11" Type="http://schemas.openxmlformats.org/officeDocument/2006/relationships/image" Target="../media/image3.png"/><Relationship Id="rId5" Type="http://schemas.openxmlformats.org/officeDocument/2006/relationships/tags" Target="../tags/tag1016.xml"/><Relationship Id="rId10" Type="http://schemas.openxmlformats.org/officeDocument/2006/relationships/slideMaster" Target="../slideMasters/slideMaster13.xml"/><Relationship Id="rId4" Type="http://schemas.openxmlformats.org/officeDocument/2006/relationships/tags" Target="../tags/tag1015.xml"/><Relationship Id="rId9" Type="http://schemas.openxmlformats.org/officeDocument/2006/relationships/tags" Target="../tags/tag1020.xml"/><Relationship Id="rId14" Type="http://schemas.openxmlformats.org/officeDocument/2006/relationships/image" Target="../media/image6.svg"/></Relationships>
</file>

<file path=ppt/slideLayouts/_rels/slideLayout224.xml.rels><?xml version="1.0" encoding="UTF-8" standalone="yes"?>
<Relationships xmlns="http://schemas.openxmlformats.org/package/2006/relationships"><Relationship Id="rId8" Type="http://schemas.openxmlformats.org/officeDocument/2006/relationships/tags" Target="../tags/tag1028.xml"/><Relationship Id="rId13" Type="http://schemas.openxmlformats.org/officeDocument/2006/relationships/image" Target="../media/image5.png"/><Relationship Id="rId3" Type="http://schemas.openxmlformats.org/officeDocument/2006/relationships/tags" Target="../tags/tag1023.xml"/><Relationship Id="rId7" Type="http://schemas.openxmlformats.org/officeDocument/2006/relationships/tags" Target="../tags/tag1027.xml"/><Relationship Id="rId12" Type="http://schemas.openxmlformats.org/officeDocument/2006/relationships/image" Target="../media/image4.svg"/><Relationship Id="rId2" Type="http://schemas.openxmlformats.org/officeDocument/2006/relationships/tags" Target="../tags/tag1022.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image" Target="../media/image3.png"/><Relationship Id="rId5" Type="http://schemas.openxmlformats.org/officeDocument/2006/relationships/tags" Target="../tags/tag1025.xml"/><Relationship Id="rId10" Type="http://schemas.openxmlformats.org/officeDocument/2006/relationships/slideMaster" Target="../slideMasters/slideMaster13.xml"/><Relationship Id="rId4" Type="http://schemas.openxmlformats.org/officeDocument/2006/relationships/tags" Target="../tags/tag1024.xml"/><Relationship Id="rId9" Type="http://schemas.openxmlformats.org/officeDocument/2006/relationships/tags" Target="../tags/tag1029.xml"/><Relationship Id="rId14" Type="http://schemas.openxmlformats.org/officeDocument/2006/relationships/image" Target="../media/image6.svg"/></Relationships>
</file>

<file path=ppt/slideLayouts/_rels/slideLayout225.xml.rels><?xml version="1.0" encoding="UTF-8" standalone="yes"?>
<Relationships xmlns="http://schemas.openxmlformats.org/package/2006/relationships"><Relationship Id="rId8" Type="http://schemas.openxmlformats.org/officeDocument/2006/relationships/tags" Target="../tags/tag1037.xml"/><Relationship Id="rId13" Type="http://schemas.openxmlformats.org/officeDocument/2006/relationships/image" Target="../media/image5.png"/><Relationship Id="rId3" Type="http://schemas.openxmlformats.org/officeDocument/2006/relationships/tags" Target="../tags/tag1032.xml"/><Relationship Id="rId7" Type="http://schemas.openxmlformats.org/officeDocument/2006/relationships/tags" Target="../tags/tag1036.xml"/><Relationship Id="rId12" Type="http://schemas.openxmlformats.org/officeDocument/2006/relationships/image" Target="../media/image4.svg"/><Relationship Id="rId2" Type="http://schemas.openxmlformats.org/officeDocument/2006/relationships/tags" Target="../tags/tag1031.xml"/><Relationship Id="rId1" Type="http://schemas.openxmlformats.org/officeDocument/2006/relationships/tags" Target="../tags/tag1030.xml"/><Relationship Id="rId6" Type="http://schemas.openxmlformats.org/officeDocument/2006/relationships/tags" Target="../tags/tag1035.xml"/><Relationship Id="rId11" Type="http://schemas.openxmlformats.org/officeDocument/2006/relationships/image" Target="../media/image3.png"/><Relationship Id="rId5" Type="http://schemas.openxmlformats.org/officeDocument/2006/relationships/tags" Target="../tags/tag1034.xml"/><Relationship Id="rId10" Type="http://schemas.openxmlformats.org/officeDocument/2006/relationships/slideMaster" Target="../slideMasters/slideMaster13.xml"/><Relationship Id="rId4" Type="http://schemas.openxmlformats.org/officeDocument/2006/relationships/tags" Target="../tags/tag1033.xml"/><Relationship Id="rId9" Type="http://schemas.openxmlformats.org/officeDocument/2006/relationships/tags" Target="../tags/tag1038.xml"/><Relationship Id="rId14" Type="http://schemas.openxmlformats.org/officeDocument/2006/relationships/image" Target="../media/image6.svg"/></Relationships>
</file>

<file path=ppt/slideLayouts/_rels/slideLayout226.xml.rels><?xml version="1.0" encoding="UTF-8" standalone="yes"?>
<Relationships xmlns="http://schemas.openxmlformats.org/package/2006/relationships"><Relationship Id="rId8" Type="http://schemas.openxmlformats.org/officeDocument/2006/relationships/tags" Target="../tags/tag1046.xml"/><Relationship Id="rId13" Type="http://schemas.openxmlformats.org/officeDocument/2006/relationships/image" Target="../media/image3.png"/><Relationship Id="rId3" Type="http://schemas.openxmlformats.org/officeDocument/2006/relationships/tags" Target="../tags/tag1041.xml"/><Relationship Id="rId7" Type="http://schemas.openxmlformats.org/officeDocument/2006/relationships/tags" Target="../tags/tag1045.xml"/><Relationship Id="rId12" Type="http://schemas.openxmlformats.org/officeDocument/2006/relationships/slideMaster" Target="../slideMasters/slideMaster13.xml"/><Relationship Id="rId2" Type="http://schemas.openxmlformats.org/officeDocument/2006/relationships/tags" Target="../tags/tag1040.xml"/><Relationship Id="rId16" Type="http://schemas.openxmlformats.org/officeDocument/2006/relationships/image" Target="../media/image6.svg"/><Relationship Id="rId1" Type="http://schemas.openxmlformats.org/officeDocument/2006/relationships/tags" Target="../tags/tag1039.xml"/><Relationship Id="rId6" Type="http://schemas.openxmlformats.org/officeDocument/2006/relationships/tags" Target="../tags/tag1044.xml"/><Relationship Id="rId11" Type="http://schemas.openxmlformats.org/officeDocument/2006/relationships/tags" Target="../tags/tag1049.xml"/><Relationship Id="rId5" Type="http://schemas.openxmlformats.org/officeDocument/2006/relationships/tags" Target="../tags/tag1043.xml"/><Relationship Id="rId15" Type="http://schemas.openxmlformats.org/officeDocument/2006/relationships/image" Target="../media/image5.png"/><Relationship Id="rId10" Type="http://schemas.openxmlformats.org/officeDocument/2006/relationships/tags" Target="../tags/tag1048.xml"/><Relationship Id="rId4" Type="http://schemas.openxmlformats.org/officeDocument/2006/relationships/tags" Target="../tags/tag1042.xml"/><Relationship Id="rId9" Type="http://schemas.openxmlformats.org/officeDocument/2006/relationships/tags" Target="../tags/tag1047.xml"/><Relationship Id="rId14" Type="http://schemas.openxmlformats.org/officeDocument/2006/relationships/image" Target="../media/image4.svg"/></Relationships>
</file>

<file path=ppt/slideLayouts/_rels/slideLayout227.xml.rels><?xml version="1.0" encoding="UTF-8" standalone="yes"?>
<Relationships xmlns="http://schemas.openxmlformats.org/package/2006/relationships"><Relationship Id="rId8" Type="http://schemas.openxmlformats.org/officeDocument/2006/relationships/tags" Target="../tags/tag1057.xml"/><Relationship Id="rId13" Type="http://schemas.openxmlformats.org/officeDocument/2006/relationships/image" Target="../media/image6.svg"/><Relationship Id="rId3" Type="http://schemas.openxmlformats.org/officeDocument/2006/relationships/tags" Target="../tags/tag1052.xml"/><Relationship Id="rId7" Type="http://schemas.openxmlformats.org/officeDocument/2006/relationships/tags" Target="../tags/tag1056.xml"/><Relationship Id="rId12" Type="http://schemas.openxmlformats.org/officeDocument/2006/relationships/image" Target="../media/image5.png"/><Relationship Id="rId2" Type="http://schemas.openxmlformats.org/officeDocument/2006/relationships/tags" Target="../tags/tag1051.xml"/><Relationship Id="rId1" Type="http://schemas.openxmlformats.org/officeDocument/2006/relationships/tags" Target="../tags/tag1050.xml"/><Relationship Id="rId6" Type="http://schemas.openxmlformats.org/officeDocument/2006/relationships/tags" Target="../tags/tag1055.xml"/><Relationship Id="rId11" Type="http://schemas.openxmlformats.org/officeDocument/2006/relationships/image" Target="../media/image4.svg"/><Relationship Id="rId5" Type="http://schemas.openxmlformats.org/officeDocument/2006/relationships/tags" Target="../tags/tag1054.xml"/><Relationship Id="rId10" Type="http://schemas.openxmlformats.org/officeDocument/2006/relationships/image" Target="../media/image3.png"/><Relationship Id="rId4" Type="http://schemas.openxmlformats.org/officeDocument/2006/relationships/tags" Target="../tags/tag1053.xml"/><Relationship Id="rId9"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3" Type="http://schemas.openxmlformats.org/officeDocument/2006/relationships/tags" Target="../tags/tag1063.xml"/><Relationship Id="rId2" Type="http://schemas.openxmlformats.org/officeDocument/2006/relationships/tags" Target="../tags/tag1062.xml"/><Relationship Id="rId1" Type="http://schemas.openxmlformats.org/officeDocument/2006/relationships/tags" Target="../tags/tag106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6.svg"/><Relationship Id="rId2" Type="http://schemas.openxmlformats.org/officeDocument/2006/relationships/tags" Target="../tags/tag1065.xml"/><Relationship Id="rId1" Type="http://schemas.openxmlformats.org/officeDocument/2006/relationships/tags" Target="../tags/tag1064.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2.xml"/><Relationship Id="rId7" Type="http://schemas.openxmlformats.org/officeDocument/2006/relationships/slideMaster" Target="../slideMasters/slideMaster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6.svg"/><Relationship Id="rId5" Type="http://schemas.openxmlformats.org/officeDocument/2006/relationships/tags" Target="../tags/tag34.xml"/><Relationship Id="rId10" Type="http://schemas.openxmlformats.org/officeDocument/2006/relationships/image" Target="../media/image5.png"/><Relationship Id="rId4" Type="http://schemas.openxmlformats.org/officeDocument/2006/relationships/tags" Target="../tags/tag33.xml"/><Relationship Id="rId9" Type="http://schemas.openxmlformats.org/officeDocument/2006/relationships/image" Target="../media/image4.svg"/></Relationships>
</file>

<file path=ppt/slideLayouts/_rels/slideLayout23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1068.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1067.xml"/><Relationship Id="rId1" Type="http://schemas.openxmlformats.org/officeDocument/2006/relationships/tags" Target="../tags/tag1066.xml"/><Relationship Id="rId6" Type="http://schemas.openxmlformats.org/officeDocument/2006/relationships/slideMaster" Target="../slideMasters/slideMaster14.xml"/><Relationship Id="rId11" Type="http://schemas.openxmlformats.org/officeDocument/2006/relationships/image" Target="../media/image5.png"/><Relationship Id="rId5" Type="http://schemas.openxmlformats.org/officeDocument/2006/relationships/tags" Target="../tags/tag1070.xml"/><Relationship Id="rId10" Type="http://schemas.openxmlformats.org/officeDocument/2006/relationships/image" Target="../media/image4.svg"/><Relationship Id="rId4" Type="http://schemas.openxmlformats.org/officeDocument/2006/relationships/tags" Target="../tags/tag1069.xml"/><Relationship Id="rId9"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6.svg"/><Relationship Id="rId2" Type="http://schemas.openxmlformats.org/officeDocument/2006/relationships/tags" Target="../tags/tag1072.xml"/><Relationship Id="rId1" Type="http://schemas.openxmlformats.org/officeDocument/2006/relationships/tags" Target="../tags/tag107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6.svg"/><Relationship Id="rId2" Type="http://schemas.openxmlformats.org/officeDocument/2006/relationships/tags" Target="../tags/tag1074.xml"/><Relationship Id="rId1" Type="http://schemas.openxmlformats.org/officeDocument/2006/relationships/tags" Target="../tags/tag107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4.svg"/><Relationship Id="rId2" Type="http://schemas.openxmlformats.org/officeDocument/2006/relationships/tags" Target="../tags/tag1076.xml"/><Relationship Id="rId1" Type="http://schemas.openxmlformats.org/officeDocument/2006/relationships/tags" Target="../tags/tag1075.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6.svg"/><Relationship Id="rId2" Type="http://schemas.openxmlformats.org/officeDocument/2006/relationships/tags" Target="../tags/tag1078.xml"/><Relationship Id="rId1" Type="http://schemas.openxmlformats.org/officeDocument/2006/relationships/tags" Target="../tags/tag107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36.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6.svg"/><Relationship Id="rId2" Type="http://schemas.openxmlformats.org/officeDocument/2006/relationships/tags" Target="../tags/tag1080.xml"/><Relationship Id="rId1" Type="http://schemas.openxmlformats.org/officeDocument/2006/relationships/tags" Target="../tags/tag107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14.xml"/><Relationship Id="rId7" Type="http://schemas.openxmlformats.org/officeDocument/2006/relationships/image" Target="../media/image6.svg"/><Relationship Id="rId2" Type="http://schemas.openxmlformats.org/officeDocument/2006/relationships/tags" Target="../tags/tag1082.xml"/><Relationship Id="rId1" Type="http://schemas.openxmlformats.org/officeDocument/2006/relationships/tags" Target="../tags/tag108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1085.xml"/><Relationship Id="rId2" Type="http://schemas.openxmlformats.org/officeDocument/2006/relationships/tags" Target="../tags/tag1084.xml"/><Relationship Id="rId1" Type="http://schemas.openxmlformats.org/officeDocument/2006/relationships/tags" Target="../tags/tag108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88.xml"/><Relationship Id="rId7" Type="http://schemas.openxmlformats.org/officeDocument/2006/relationships/slideMaster" Target="../slideMasters/slideMaster14.xml"/><Relationship Id="rId2" Type="http://schemas.openxmlformats.org/officeDocument/2006/relationships/tags" Target="../tags/tag1087.xml"/><Relationship Id="rId1" Type="http://schemas.openxmlformats.org/officeDocument/2006/relationships/tags" Target="../tags/tag1086.xml"/><Relationship Id="rId6" Type="http://schemas.openxmlformats.org/officeDocument/2006/relationships/tags" Target="../tags/tag1091.xml"/><Relationship Id="rId11" Type="http://schemas.openxmlformats.org/officeDocument/2006/relationships/image" Target="../media/image6.svg"/><Relationship Id="rId5" Type="http://schemas.openxmlformats.org/officeDocument/2006/relationships/tags" Target="../tags/tag1090.xml"/><Relationship Id="rId10" Type="http://schemas.openxmlformats.org/officeDocument/2006/relationships/image" Target="../media/image5.png"/><Relationship Id="rId4" Type="http://schemas.openxmlformats.org/officeDocument/2006/relationships/tags" Target="../tags/tag1089.xml"/><Relationship Id="rId9" Type="http://schemas.openxmlformats.org/officeDocument/2006/relationships/image" Target="../media/image4.sv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image" Target="../media/image6.sv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5.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4.svg"/><Relationship Id="rId5" Type="http://schemas.openxmlformats.org/officeDocument/2006/relationships/tags" Target="../tags/tag40.xml"/><Relationship Id="rId10" Type="http://schemas.openxmlformats.org/officeDocument/2006/relationships/image" Target="../media/image3.png"/><Relationship Id="rId4" Type="http://schemas.openxmlformats.org/officeDocument/2006/relationships/tags" Target="../tags/tag39.xml"/><Relationship Id="rId9"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8" Type="http://schemas.openxmlformats.org/officeDocument/2006/relationships/tags" Target="../tags/tag1099.xml"/><Relationship Id="rId13" Type="http://schemas.openxmlformats.org/officeDocument/2006/relationships/image" Target="../media/image6.svg"/><Relationship Id="rId3" Type="http://schemas.openxmlformats.org/officeDocument/2006/relationships/tags" Target="../tags/tag1094.xml"/><Relationship Id="rId7" Type="http://schemas.openxmlformats.org/officeDocument/2006/relationships/tags" Target="../tags/tag1098.xml"/><Relationship Id="rId12" Type="http://schemas.openxmlformats.org/officeDocument/2006/relationships/image" Target="../media/image5.png"/><Relationship Id="rId2" Type="http://schemas.openxmlformats.org/officeDocument/2006/relationships/tags" Target="../tags/tag1093.xml"/><Relationship Id="rId1" Type="http://schemas.openxmlformats.org/officeDocument/2006/relationships/tags" Target="../tags/tag1092.xml"/><Relationship Id="rId6" Type="http://schemas.openxmlformats.org/officeDocument/2006/relationships/tags" Target="../tags/tag1097.xml"/><Relationship Id="rId11" Type="http://schemas.openxmlformats.org/officeDocument/2006/relationships/image" Target="../media/image4.svg"/><Relationship Id="rId5" Type="http://schemas.openxmlformats.org/officeDocument/2006/relationships/tags" Target="../tags/tag1096.xml"/><Relationship Id="rId10" Type="http://schemas.openxmlformats.org/officeDocument/2006/relationships/image" Target="../media/image3.png"/><Relationship Id="rId4" Type="http://schemas.openxmlformats.org/officeDocument/2006/relationships/tags" Target="../tags/tag1095.xml"/><Relationship Id="rId9"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8" Type="http://schemas.openxmlformats.org/officeDocument/2006/relationships/tags" Target="../tags/tag1107.xml"/><Relationship Id="rId13" Type="http://schemas.openxmlformats.org/officeDocument/2006/relationships/image" Target="../media/image5.png"/><Relationship Id="rId3" Type="http://schemas.openxmlformats.org/officeDocument/2006/relationships/tags" Target="../tags/tag1102.xml"/><Relationship Id="rId7" Type="http://schemas.openxmlformats.org/officeDocument/2006/relationships/tags" Target="../tags/tag1106.xml"/><Relationship Id="rId12" Type="http://schemas.openxmlformats.org/officeDocument/2006/relationships/image" Target="../media/image4.svg"/><Relationship Id="rId2" Type="http://schemas.openxmlformats.org/officeDocument/2006/relationships/tags" Target="../tags/tag1101.xml"/><Relationship Id="rId1" Type="http://schemas.openxmlformats.org/officeDocument/2006/relationships/tags" Target="../tags/tag1100.xml"/><Relationship Id="rId6" Type="http://schemas.openxmlformats.org/officeDocument/2006/relationships/tags" Target="../tags/tag1105.xml"/><Relationship Id="rId11" Type="http://schemas.openxmlformats.org/officeDocument/2006/relationships/image" Target="../media/image3.png"/><Relationship Id="rId5" Type="http://schemas.openxmlformats.org/officeDocument/2006/relationships/tags" Target="../tags/tag1104.xml"/><Relationship Id="rId10" Type="http://schemas.openxmlformats.org/officeDocument/2006/relationships/slideMaster" Target="../slideMasters/slideMaster14.xml"/><Relationship Id="rId4" Type="http://schemas.openxmlformats.org/officeDocument/2006/relationships/tags" Target="../tags/tag1103.xml"/><Relationship Id="rId9" Type="http://schemas.openxmlformats.org/officeDocument/2006/relationships/tags" Target="../tags/tag1108.xml"/><Relationship Id="rId14" Type="http://schemas.openxmlformats.org/officeDocument/2006/relationships/image" Target="../media/image6.svg"/></Relationships>
</file>

<file path=ppt/slideLayouts/_rels/slideLayout242.xml.rels><?xml version="1.0" encoding="UTF-8" standalone="yes"?>
<Relationships xmlns="http://schemas.openxmlformats.org/package/2006/relationships"><Relationship Id="rId8" Type="http://schemas.openxmlformats.org/officeDocument/2006/relationships/tags" Target="../tags/tag1116.xml"/><Relationship Id="rId13" Type="http://schemas.openxmlformats.org/officeDocument/2006/relationships/image" Target="../media/image5.png"/><Relationship Id="rId3" Type="http://schemas.openxmlformats.org/officeDocument/2006/relationships/tags" Target="../tags/tag1111.xml"/><Relationship Id="rId7" Type="http://schemas.openxmlformats.org/officeDocument/2006/relationships/tags" Target="../tags/tag1115.xml"/><Relationship Id="rId12" Type="http://schemas.openxmlformats.org/officeDocument/2006/relationships/image" Target="../media/image4.svg"/><Relationship Id="rId2" Type="http://schemas.openxmlformats.org/officeDocument/2006/relationships/tags" Target="../tags/tag1110.xml"/><Relationship Id="rId1" Type="http://schemas.openxmlformats.org/officeDocument/2006/relationships/tags" Target="../tags/tag1109.xml"/><Relationship Id="rId6" Type="http://schemas.openxmlformats.org/officeDocument/2006/relationships/tags" Target="../tags/tag1114.xml"/><Relationship Id="rId11" Type="http://schemas.openxmlformats.org/officeDocument/2006/relationships/image" Target="../media/image3.png"/><Relationship Id="rId5" Type="http://schemas.openxmlformats.org/officeDocument/2006/relationships/tags" Target="../tags/tag1113.xml"/><Relationship Id="rId10" Type="http://schemas.openxmlformats.org/officeDocument/2006/relationships/slideMaster" Target="../slideMasters/slideMaster14.xml"/><Relationship Id="rId4" Type="http://schemas.openxmlformats.org/officeDocument/2006/relationships/tags" Target="../tags/tag1112.xml"/><Relationship Id="rId9" Type="http://schemas.openxmlformats.org/officeDocument/2006/relationships/tags" Target="../tags/tag1117.xml"/><Relationship Id="rId14" Type="http://schemas.openxmlformats.org/officeDocument/2006/relationships/image" Target="../media/image6.svg"/></Relationships>
</file>

<file path=ppt/slideLayouts/_rels/slideLayout243.xml.rels><?xml version="1.0" encoding="UTF-8" standalone="yes"?>
<Relationships xmlns="http://schemas.openxmlformats.org/package/2006/relationships"><Relationship Id="rId8" Type="http://schemas.openxmlformats.org/officeDocument/2006/relationships/tags" Target="../tags/tag1125.xml"/><Relationship Id="rId13" Type="http://schemas.openxmlformats.org/officeDocument/2006/relationships/image" Target="../media/image5.png"/><Relationship Id="rId3" Type="http://schemas.openxmlformats.org/officeDocument/2006/relationships/tags" Target="../tags/tag1120.xml"/><Relationship Id="rId7" Type="http://schemas.openxmlformats.org/officeDocument/2006/relationships/tags" Target="../tags/tag1124.xml"/><Relationship Id="rId12" Type="http://schemas.openxmlformats.org/officeDocument/2006/relationships/image" Target="../media/image4.svg"/><Relationship Id="rId2" Type="http://schemas.openxmlformats.org/officeDocument/2006/relationships/tags" Target="../tags/tag1119.xml"/><Relationship Id="rId1" Type="http://schemas.openxmlformats.org/officeDocument/2006/relationships/tags" Target="../tags/tag1118.xml"/><Relationship Id="rId6" Type="http://schemas.openxmlformats.org/officeDocument/2006/relationships/tags" Target="../tags/tag1123.xml"/><Relationship Id="rId11" Type="http://schemas.openxmlformats.org/officeDocument/2006/relationships/image" Target="../media/image3.png"/><Relationship Id="rId5" Type="http://schemas.openxmlformats.org/officeDocument/2006/relationships/tags" Target="../tags/tag1122.xml"/><Relationship Id="rId10" Type="http://schemas.openxmlformats.org/officeDocument/2006/relationships/slideMaster" Target="../slideMasters/slideMaster14.xml"/><Relationship Id="rId4" Type="http://schemas.openxmlformats.org/officeDocument/2006/relationships/tags" Target="../tags/tag1121.xml"/><Relationship Id="rId9" Type="http://schemas.openxmlformats.org/officeDocument/2006/relationships/tags" Target="../tags/tag1126.xml"/><Relationship Id="rId14" Type="http://schemas.openxmlformats.org/officeDocument/2006/relationships/image" Target="../media/image6.svg"/></Relationships>
</file>

<file path=ppt/slideLayouts/_rels/slideLayout244.xml.rels><?xml version="1.0" encoding="UTF-8" standalone="yes"?>
<Relationships xmlns="http://schemas.openxmlformats.org/package/2006/relationships"><Relationship Id="rId8" Type="http://schemas.openxmlformats.org/officeDocument/2006/relationships/tags" Target="../tags/tag1134.xml"/><Relationship Id="rId13" Type="http://schemas.openxmlformats.org/officeDocument/2006/relationships/image" Target="../media/image3.png"/><Relationship Id="rId3" Type="http://schemas.openxmlformats.org/officeDocument/2006/relationships/tags" Target="../tags/tag1129.xml"/><Relationship Id="rId7" Type="http://schemas.openxmlformats.org/officeDocument/2006/relationships/tags" Target="../tags/tag1133.xml"/><Relationship Id="rId12" Type="http://schemas.openxmlformats.org/officeDocument/2006/relationships/slideMaster" Target="../slideMasters/slideMaster14.xml"/><Relationship Id="rId2" Type="http://schemas.openxmlformats.org/officeDocument/2006/relationships/tags" Target="../tags/tag1128.xml"/><Relationship Id="rId16" Type="http://schemas.openxmlformats.org/officeDocument/2006/relationships/image" Target="../media/image6.svg"/><Relationship Id="rId1" Type="http://schemas.openxmlformats.org/officeDocument/2006/relationships/tags" Target="../tags/tag1127.xml"/><Relationship Id="rId6" Type="http://schemas.openxmlformats.org/officeDocument/2006/relationships/tags" Target="../tags/tag1132.xml"/><Relationship Id="rId11" Type="http://schemas.openxmlformats.org/officeDocument/2006/relationships/tags" Target="../tags/tag1137.xml"/><Relationship Id="rId5" Type="http://schemas.openxmlformats.org/officeDocument/2006/relationships/tags" Target="../tags/tag1131.xml"/><Relationship Id="rId15" Type="http://schemas.openxmlformats.org/officeDocument/2006/relationships/image" Target="../media/image5.png"/><Relationship Id="rId10" Type="http://schemas.openxmlformats.org/officeDocument/2006/relationships/tags" Target="../tags/tag1136.xml"/><Relationship Id="rId4" Type="http://schemas.openxmlformats.org/officeDocument/2006/relationships/tags" Target="../tags/tag1130.xml"/><Relationship Id="rId9" Type="http://schemas.openxmlformats.org/officeDocument/2006/relationships/tags" Target="../tags/tag1135.xml"/><Relationship Id="rId14" Type="http://schemas.openxmlformats.org/officeDocument/2006/relationships/image" Target="../media/image4.svg"/></Relationships>
</file>

<file path=ppt/slideLayouts/_rels/slideLayout245.xml.rels><?xml version="1.0" encoding="UTF-8" standalone="yes"?>
<Relationships xmlns="http://schemas.openxmlformats.org/package/2006/relationships"><Relationship Id="rId8" Type="http://schemas.openxmlformats.org/officeDocument/2006/relationships/tags" Target="../tags/tag1145.xml"/><Relationship Id="rId13" Type="http://schemas.openxmlformats.org/officeDocument/2006/relationships/image" Target="../media/image6.svg"/><Relationship Id="rId3" Type="http://schemas.openxmlformats.org/officeDocument/2006/relationships/tags" Target="../tags/tag1140.xml"/><Relationship Id="rId7" Type="http://schemas.openxmlformats.org/officeDocument/2006/relationships/tags" Target="../tags/tag1144.xml"/><Relationship Id="rId12" Type="http://schemas.openxmlformats.org/officeDocument/2006/relationships/image" Target="../media/image5.png"/><Relationship Id="rId2" Type="http://schemas.openxmlformats.org/officeDocument/2006/relationships/tags" Target="../tags/tag1139.xml"/><Relationship Id="rId1" Type="http://schemas.openxmlformats.org/officeDocument/2006/relationships/tags" Target="../tags/tag1138.xml"/><Relationship Id="rId6" Type="http://schemas.openxmlformats.org/officeDocument/2006/relationships/tags" Target="../tags/tag1143.xml"/><Relationship Id="rId11" Type="http://schemas.openxmlformats.org/officeDocument/2006/relationships/image" Target="../media/image4.svg"/><Relationship Id="rId5" Type="http://schemas.openxmlformats.org/officeDocument/2006/relationships/tags" Target="../tags/tag1142.xml"/><Relationship Id="rId10" Type="http://schemas.openxmlformats.org/officeDocument/2006/relationships/image" Target="../media/image3.png"/><Relationship Id="rId4" Type="http://schemas.openxmlformats.org/officeDocument/2006/relationships/tags" Target="../tags/tag1141.xml"/><Relationship Id="rId9"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1151.xml"/><Relationship Id="rId2" Type="http://schemas.openxmlformats.org/officeDocument/2006/relationships/tags" Target="../tags/tag1150.xml"/><Relationship Id="rId1" Type="http://schemas.openxmlformats.org/officeDocument/2006/relationships/tags" Target="../tags/tag114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6.svg"/><Relationship Id="rId2" Type="http://schemas.openxmlformats.org/officeDocument/2006/relationships/tags" Target="../tags/tag1153.xml"/><Relationship Id="rId1" Type="http://schemas.openxmlformats.org/officeDocument/2006/relationships/tags" Target="../tags/tag115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4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1156.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1155.xml"/><Relationship Id="rId1" Type="http://schemas.openxmlformats.org/officeDocument/2006/relationships/tags" Target="../tags/tag1154.xml"/><Relationship Id="rId6" Type="http://schemas.openxmlformats.org/officeDocument/2006/relationships/slideMaster" Target="../slideMasters/slideMaster15.xml"/><Relationship Id="rId11" Type="http://schemas.openxmlformats.org/officeDocument/2006/relationships/image" Target="../media/image5.png"/><Relationship Id="rId5" Type="http://schemas.openxmlformats.org/officeDocument/2006/relationships/tags" Target="../tags/tag1158.xml"/><Relationship Id="rId10" Type="http://schemas.openxmlformats.org/officeDocument/2006/relationships/image" Target="../media/image4.svg"/><Relationship Id="rId4" Type="http://schemas.openxmlformats.org/officeDocument/2006/relationships/tags" Target="../tags/tag1157.xml"/><Relationship Id="rId9" Type="http://schemas.openxmlformats.org/officeDocument/2006/relationships/image" Target="../media/image3.png"/></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6.svg"/><Relationship Id="rId2" Type="http://schemas.openxmlformats.org/officeDocument/2006/relationships/tags" Target="../tags/tag1160.xml"/><Relationship Id="rId1" Type="http://schemas.openxmlformats.org/officeDocument/2006/relationships/tags" Target="../tags/tag115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5.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4.sv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3.png"/><Relationship Id="rId5" Type="http://schemas.openxmlformats.org/officeDocument/2006/relationships/tags" Target="../tags/tag48.xml"/><Relationship Id="rId10" Type="http://schemas.openxmlformats.org/officeDocument/2006/relationships/slideMaster" Target="../slideMasters/slideMaster2.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image" Target="../media/image6.svg"/></Relationships>
</file>

<file path=ppt/slideLayouts/_rels/slideLayout250.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6.svg"/><Relationship Id="rId2" Type="http://schemas.openxmlformats.org/officeDocument/2006/relationships/tags" Target="../tags/tag1162.xml"/><Relationship Id="rId1" Type="http://schemas.openxmlformats.org/officeDocument/2006/relationships/tags" Target="../tags/tag116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4.svg"/><Relationship Id="rId2" Type="http://schemas.openxmlformats.org/officeDocument/2006/relationships/tags" Target="../tags/tag1164.xml"/><Relationship Id="rId1" Type="http://schemas.openxmlformats.org/officeDocument/2006/relationships/tags" Target="../tags/tag1163.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6.svg"/><Relationship Id="rId2" Type="http://schemas.openxmlformats.org/officeDocument/2006/relationships/tags" Target="../tags/tag1166.xml"/><Relationship Id="rId1" Type="http://schemas.openxmlformats.org/officeDocument/2006/relationships/tags" Target="../tags/tag116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54.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6.svg"/><Relationship Id="rId2" Type="http://schemas.openxmlformats.org/officeDocument/2006/relationships/tags" Target="../tags/tag1168.xml"/><Relationship Id="rId1" Type="http://schemas.openxmlformats.org/officeDocument/2006/relationships/tags" Target="../tags/tag116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55.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6.svg"/><Relationship Id="rId2" Type="http://schemas.openxmlformats.org/officeDocument/2006/relationships/tags" Target="../tags/tag1170.xml"/><Relationship Id="rId1" Type="http://schemas.openxmlformats.org/officeDocument/2006/relationships/tags" Target="../tags/tag116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1173.xml"/><Relationship Id="rId2" Type="http://schemas.openxmlformats.org/officeDocument/2006/relationships/tags" Target="../tags/tag1172.xml"/><Relationship Id="rId1" Type="http://schemas.openxmlformats.org/officeDocument/2006/relationships/tags" Target="../tags/tag117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176.xml"/><Relationship Id="rId7" Type="http://schemas.openxmlformats.org/officeDocument/2006/relationships/slideMaster" Target="../slideMasters/slideMaster15.xml"/><Relationship Id="rId2" Type="http://schemas.openxmlformats.org/officeDocument/2006/relationships/tags" Target="../tags/tag1175.xml"/><Relationship Id="rId1" Type="http://schemas.openxmlformats.org/officeDocument/2006/relationships/tags" Target="../tags/tag1174.xml"/><Relationship Id="rId6" Type="http://schemas.openxmlformats.org/officeDocument/2006/relationships/tags" Target="../tags/tag1179.xml"/><Relationship Id="rId11" Type="http://schemas.openxmlformats.org/officeDocument/2006/relationships/image" Target="../media/image6.svg"/><Relationship Id="rId5" Type="http://schemas.openxmlformats.org/officeDocument/2006/relationships/tags" Target="../tags/tag1178.xml"/><Relationship Id="rId10" Type="http://schemas.openxmlformats.org/officeDocument/2006/relationships/image" Target="../media/image5.png"/><Relationship Id="rId4" Type="http://schemas.openxmlformats.org/officeDocument/2006/relationships/tags" Target="../tags/tag1177.xml"/><Relationship Id="rId9" Type="http://schemas.openxmlformats.org/officeDocument/2006/relationships/image" Target="../media/image4.svg"/></Relationships>
</file>

<file path=ppt/slideLayouts/_rels/slideLayout258.xml.rels><?xml version="1.0" encoding="UTF-8" standalone="yes"?>
<Relationships xmlns="http://schemas.openxmlformats.org/package/2006/relationships"><Relationship Id="rId8" Type="http://schemas.openxmlformats.org/officeDocument/2006/relationships/tags" Target="../tags/tag1187.xml"/><Relationship Id="rId13" Type="http://schemas.openxmlformats.org/officeDocument/2006/relationships/image" Target="../media/image6.svg"/><Relationship Id="rId3" Type="http://schemas.openxmlformats.org/officeDocument/2006/relationships/tags" Target="../tags/tag1182.xml"/><Relationship Id="rId7" Type="http://schemas.openxmlformats.org/officeDocument/2006/relationships/tags" Target="../tags/tag1186.xml"/><Relationship Id="rId12" Type="http://schemas.openxmlformats.org/officeDocument/2006/relationships/image" Target="../media/image5.png"/><Relationship Id="rId2" Type="http://schemas.openxmlformats.org/officeDocument/2006/relationships/tags" Target="../tags/tag1181.xml"/><Relationship Id="rId1" Type="http://schemas.openxmlformats.org/officeDocument/2006/relationships/tags" Target="../tags/tag1180.xml"/><Relationship Id="rId6" Type="http://schemas.openxmlformats.org/officeDocument/2006/relationships/tags" Target="../tags/tag1185.xml"/><Relationship Id="rId11" Type="http://schemas.openxmlformats.org/officeDocument/2006/relationships/image" Target="../media/image4.svg"/><Relationship Id="rId5" Type="http://schemas.openxmlformats.org/officeDocument/2006/relationships/tags" Target="../tags/tag1184.xml"/><Relationship Id="rId10" Type="http://schemas.openxmlformats.org/officeDocument/2006/relationships/image" Target="../media/image3.png"/><Relationship Id="rId4" Type="http://schemas.openxmlformats.org/officeDocument/2006/relationships/tags" Target="../tags/tag1183.xml"/><Relationship Id="rId9"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8" Type="http://schemas.openxmlformats.org/officeDocument/2006/relationships/tags" Target="../tags/tag1195.xml"/><Relationship Id="rId13" Type="http://schemas.openxmlformats.org/officeDocument/2006/relationships/image" Target="../media/image5.png"/><Relationship Id="rId3" Type="http://schemas.openxmlformats.org/officeDocument/2006/relationships/tags" Target="../tags/tag1190.xml"/><Relationship Id="rId7" Type="http://schemas.openxmlformats.org/officeDocument/2006/relationships/tags" Target="../tags/tag1194.xml"/><Relationship Id="rId12" Type="http://schemas.openxmlformats.org/officeDocument/2006/relationships/image" Target="../media/image4.svg"/><Relationship Id="rId2" Type="http://schemas.openxmlformats.org/officeDocument/2006/relationships/tags" Target="../tags/tag1189.xml"/><Relationship Id="rId1" Type="http://schemas.openxmlformats.org/officeDocument/2006/relationships/tags" Target="../tags/tag1188.xml"/><Relationship Id="rId6" Type="http://schemas.openxmlformats.org/officeDocument/2006/relationships/tags" Target="../tags/tag1193.xml"/><Relationship Id="rId11" Type="http://schemas.openxmlformats.org/officeDocument/2006/relationships/image" Target="../media/image3.png"/><Relationship Id="rId5" Type="http://schemas.openxmlformats.org/officeDocument/2006/relationships/tags" Target="../tags/tag1192.xml"/><Relationship Id="rId10" Type="http://schemas.openxmlformats.org/officeDocument/2006/relationships/slideMaster" Target="../slideMasters/slideMaster15.xml"/><Relationship Id="rId4" Type="http://schemas.openxmlformats.org/officeDocument/2006/relationships/tags" Target="../tags/tag1191.xml"/><Relationship Id="rId9" Type="http://schemas.openxmlformats.org/officeDocument/2006/relationships/tags" Target="../tags/tag1196.xml"/><Relationship Id="rId1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5.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4.sv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3.png"/><Relationship Id="rId5" Type="http://schemas.openxmlformats.org/officeDocument/2006/relationships/tags" Target="../tags/tag57.xml"/><Relationship Id="rId10" Type="http://schemas.openxmlformats.org/officeDocument/2006/relationships/slideMaster" Target="../slideMasters/slideMaster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6.svg"/></Relationships>
</file>

<file path=ppt/slideLayouts/_rels/slideLayout260.xml.rels><?xml version="1.0" encoding="UTF-8" standalone="yes"?>
<Relationships xmlns="http://schemas.openxmlformats.org/package/2006/relationships"><Relationship Id="rId8" Type="http://schemas.openxmlformats.org/officeDocument/2006/relationships/tags" Target="../tags/tag1204.xml"/><Relationship Id="rId13" Type="http://schemas.openxmlformats.org/officeDocument/2006/relationships/image" Target="../media/image5.png"/><Relationship Id="rId3" Type="http://schemas.openxmlformats.org/officeDocument/2006/relationships/tags" Target="../tags/tag1199.xml"/><Relationship Id="rId7" Type="http://schemas.openxmlformats.org/officeDocument/2006/relationships/tags" Target="../tags/tag1203.xml"/><Relationship Id="rId12" Type="http://schemas.openxmlformats.org/officeDocument/2006/relationships/image" Target="../media/image4.svg"/><Relationship Id="rId2" Type="http://schemas.openxmlformats.org/officeDocument/2006/relationships/tags" Target="../tags/tag1198.xml"/><Relationship Id="rId1" Type="http://schemas.openxmlformats.org/officeDocument/2006/relationships/tags" Target="../tags/tag1197.xml"/><Relationship Id="rId6" Type="http://schemas.openxmlformats.org/officeDocument/2006/relationships/tags" Target="../tags/tag1202.xml"/><Relationship Id="rId11" Type="http://schemas.openxmlformats.org/officeDocument/2006/relationships/image" Target="../media/image3.png"/><Relationship Id="rId5" Type="http://schemas.openxmlformats.org/officeDocument/2006/relationships/tags" Target="../tags/tag1201.xml"/><Relationship Id="rId10" Type="http://schemas.openxmlformats.org/officeDocument/2006/relationships/slideMaster" Target="../slideMasters/slideMaster15.xml"/><Relationship Id="rId4" Type="http://schemas.openxmlformats.org/officeDocument/2006/relationships/tags" Target="../tags/tag1200.xml"/><Relationship Id="rId9" Type="http://schemas.openxmlformats.org/officeDocument/2006/relationships/tags" Target="../tags/tag1205.xml"/><Relationship Id="rId14" Type="http://schemas.openxmlformats.org/officeDocument/2006/relationships/image" Target="../media/image6.svg"/></Relationships>
</file>

<file path=ppt/slideLayouts/_rels/slideLayout261.xml.rels><?xml version="1.0" encoding="UTF-8" standalone="yes"?>
<Relationships xmlns="http://schemas.openxmlformats.org/package/2006/relationships"><Relationship Id="rId8" Type="http://schemas.openxmlformats.org/officeDocument/2006/relationships/tags" Target="../tags/tag1213.xml"/><Relationship Id="rId13" Type="http://schemas.openxmlformats.org/officeDocument/2006/relationships/image" Target="../media/image5.png"/><Relationship Id="rId3" Type="http://schemas.openxmlformats.org/officeDocument/2006/relationships/tags" Target="../tags/tag1208.xml"/><Relationship Id="rId7" Type="http://schemas.openxmlformats.org/officeDocument/2006/relationships/tags" Target="../tags/tag1212.xml"/><Relationship Id="rId12" Type="http://schemas.openxmlformats.org/officeDocument/2006/relationships/image" Target="../media/image4.svg"/><Relationship Id="rId2" Type="http://schemas.openxmlformats.org/officeDocument/2006/relationships/tags" Target="../tags/tag1207.xml"/><Relationship Id="rId1" Type="http://schemas.openxmlformats.org/officeDocument/2006/relationships/tags" Target="../tags/tag1206.xml"/><Relationship Id="rId6" Type="http://schemas.openxmlformats.org/officeDocument/2006/relationships/tags" Target="../tags/tag1211.xml"/><Relationship Id="rId11" Type="http://schemas.openxmlformats.org/officeDocument/2006/relationships/image" Target="../media/image3.png"/><Relationship Id="rId5" Type="http://schemas.openxmlformats.org/officeDocument/2006/relationships/tags" Target="../tags/tag1210.xml"/><Relationship Id="rId10" Type="http://schemas.openxmlformats.org/officeDocument/2006/relationships/slideMaster" Target="../slideMasters/slideMaster15.xml"/><Relationship Id="rId4" Type="http://schemas.openxmlformats.org/officeDocument/2006/relationships/tags" Target="../tags/tag1209.xml"/><Relationship Id="rId9" Type="http://schemas.openxmlformats.org/officeDocument/2006/relationships/tags" Target="../tags/tag1214.xml"/><Relationship Id="rId14" Type="http://schemas.openxmlformats.org/officeDocument/2006/relationships/image" Target="../media/image6.svg"/></Relationships>
</file>

<file path=ppt/slideLayouts/_rels/slideLayout262.xml.rels><?xml version="1.0" encoding="UTF-8" standalone="yes"?>
<Relationships xmlns="http://schemas.openxmlformats.org/package/2006/relationships"><Relationship Id="rId8" Type="http://schemas.openxmlformats.org/officeDocument/2006/relationships/tags" Target="../tags/tag1222.xml"/><Relationship Id="rId13" Type="http://schemas.openxmlformats.org/officeDocument/2006/relationships/image" Target="../media/image3.png"/><Relationship Id="rId3" Type="http://schemas.openxmlformats.org/officeDocument/2006/relationships/tags" Target="../tags/tag1217.xml"/><Relationship Id="rId7" Type="http://schemas.openxmlformats.org/officeDocument/2006/relationships/tags" Target="../tags/tag1221.xml"/><Relationship Id="rId12" Type="http://schemas.openxmlformats.org/officeDocument/2006/relationships/slideMaster" Target="../slideMasters/slideMaster15.xml"/><Relationship Id="rId2" Type="http://schemas.openxmlformats.org/officeDocument/2006/relationships/tags" Target="../tags/tag1216.xml"/><Relationship Id="rId16" Type="http://schemas.openxmlformats.org/officeDocument/2006/relationships/image" Target="../media/image6.svg"/><Relationship Id="rId1" Type="http://schemas.openxmlformats.org/officeDocument/2006/relationships/tags" Target="../tags/tag1215.xml"/><Relationship Id="rId6" Type="http://schemas.openxmlformats.org/officeDocument/2006/relationships/tags" Target="../tags/tag1220.xml"/><Relationship Id="rId11" Type="http://schemas.openxmlformats.org/officeDocument/2006/relationships/tags" Target="../tags/tag1225.xml"/><Relationship Id="rId5" Type="http://schemas.openxmlformats.org/officeDocument/2006/relationships/tags" Target="../tags/tag1219.xml"/><Relationship Id="rId15" Type="http://schemas.openxmlformats.org/officeDocument/2006/relationships/image" Target="../media/image5.png"/><Relationship Id="rId10" Type="http://schemas.openxmlformats.org/officeDocument/2006/relationships/tags" Target="../tags/tag1224.xml"/><Relationship Id="rId4" Type="http://schemas.openxmlformats.org/officeDocument/2006/relationships/tags" Target="../tags/tag1218.xml"/><Relationship Id="rId9" Type="http://schemas.openxmlformats.org/officeDocument/2006/relationships/tags" Target="../tags/tag1223.xml"/><Relationship Id="rId14" Type="http://schemas.openxmlformats.org/officeDocument/2006/relationships/image" Target="../media/image4.svg"/></Relationships>
</file>

<file path=ppt/slideLayouts/_rels/slideLayout263.xml.rels><?xml version="1.0" encoding="UTF-8" standalone="yes"?>
<Relationships xmlns="http://schemas.openxmlformats.org/package/2006/relationships"><Relationship Id="rId8" Type="http://schemas.openxmlformats.org/officeDocument/2006/relationships/tags" Target="../tags/tag1233.xml"/><Relationship Id="rId13" Type="http://schemas.openxmlformats.org/officeDocument/2006/relationships/image" Target="../media/image6.svg"/><Relationship Id="rId3" Type="http://schemas.openxmlformats.org/officeDocument/2006/relationships/tags" Target="../tags/tag1228.xml"/><Relationship Id="rId7" Type="http://schemas.openxmlformats.org/officeDocument/2006/relationships/tags" Target="../tags/tag1232.xml"/><Relationship Id="rId12" Type="http://schemas.openxmlformats.org/officeDocument/2006/relationships/image" Target="../media/image5.png"/><Relationship Id="rId2" Type="http://schemas.openxmlformats.org/officeDocument/2006/relationships/tags" Target="../tags/tag1227.xml"/><Relationship Id="rId1" Type="http://schemas.openxmlformats.org/officeDocument/2006/relationships/tags" Target="../tags/tag1226.xml"/><Relationship Id="rId6" Type="http://schemas.openxmlformats.org/officeDocument/2006/relationships/tags" Target="../tags/tag1231.xml"/><Relationship Id="rId11" Type="http://schemas.openxmlformats.org/officeDocument/2006/relationships/image" Target="../media/image4.svg"/><Relationship Id="rId5" Type="http://schemas.openxmlformats.org/officeDocument/2006/relationships/tags" Target="../tags/tag1230.xml"/><Relationship Id="rId10" Type="http://schemas.openxmlformats.org/officeDocument/2006/relationships/image" Target="../media/image3.png"/><Relationship Id="rId4" Type="http://schemas.openxmlformats.org/officeDocument/2006/relationships/tags" Target="../tags/tag1229.xml"/><Relationship Id="rId9"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1239.xml"/><Relationship Id="rId2" Type="http://schemas.openxmlformats.org/officeDocument/2006/relationships/tags" Target="../tags/tag1238.xml"/><Relationship Id="rId1" Type="http://schemas.openxmlformats.org/officeDocument/2006/relationships/tags" Target="../tags/tag123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6.svg"/><Relationship Id="rId2" Type="http://schemas.openxmlformats.org/officeDocument/2006/relationships/tags" Target="../tags/tag1241.xml"/><Relationship Id="rId1" Type="http://schemas.openxmlformats.org/officeDocument/2006/relationships/tags" Target="../tags/tag1240.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6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1244.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1243.xml"/><Relationship Id="rId1" Type="http://schemas.openxmlformats.org/officeDocument/2006/relationships/tags" Target="../tags/tag1242.xml"/><Relationship Id="rId6" Type="http://schemas.openxmlformats.org/officeDocument/2006/relationships/slideMaster" Target="../slideMasters/slideMaster16.xml"/><Relationship Id="rId11" Type="http://schemas.openxmlformats.org/officeDocument/2006/relationships/image" Target="../media/image5.png"/><Relationship Id="rId5" Type="http://schemas.openxmlformats.org/officeDocument/2006/relationships/tags" Target="../tags/tag1246.xml"/><Relationship Id="rId10" Type="http://schemas.openxmlformats.org/officeDocument/2006/relationships/image" Target="../media/image4.svg"/><Relationship Id="rId4" Type="http://schemas.openxmlformats.org/officeDocument/2006/relationships/tags" Target="../tags/tag1245.xml"/><Relationship Id="rId9" Type="http://schemas.openxmlformats.org/officeDocument/2006/relationships/image" Target="../media/image3.png"/></Relationships>
</file>

<file path=ppt/slideLayouts/_rels/slideLayout267.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6.svg"/><Relationship Id="rId2" Type="http://schemas.openxmlformats.org/officeDocument/2006/relationships/tags" Target="../tags/tag1248.xml"/><Relationship Id="rId1" Type="http://schemas.openxmlformats.org/officeDocument/2006/relationships/tags" Target="../tags/tag124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68.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6.svg"/><Relationship Id="rId2" Type="http://schemas.openxmlformats.org/officeDocument/2006/relationships/tags" Target="../tags/tag1250.xml"/><Relationship Id="rId1" Type="http://schemas.openxmlformats.org/officeDocument/2006/relationships/tags" Target="../tags/tag124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4.svg"/><Relationship Id="rId2" Type="http://schemas.openxmlformats.org/officeDocument/2006/relationships/tags" Target="../tags/tag1252.xml"/><Relationship Id="rId1" Type="http://schemas.openxmlformats.org/officeDocument/2006/relationships/tags" Target="../tags/tag1251.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5.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sv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3.png"/><Relationship Id="rId5" Type="http://schemas.openxmlformats.org/officeDocument/2006/relationships/tags" Target="../tags/tag66.xml"/><Relationship Id="rId10" Type="http://schemas.openxmlformats.org/officeDocument/2006/relationships/slideMaster" Target="../slideMasters/slideMaster2.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6.sv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6.svg"/><Relationship Id="rId2" Type="http://schemas.openxmlformats.org/officeDocument/2006/relationships/tags" Target="../tags/tag1254.xml"/><Relationship Id="rId1" Type="http://schemas.openxmlformats.org/officeDocument/2006/relationships/tags" Target="../tags/tag125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6.svg"/><Relationship Id="rId2" Type="http://schemas.openxmlformats.org/officeDocument/2006/relationships/tags" Target="../tags/tag1256.xml"/><Relationship Id="rId1" Type="http://schemas.openxmlformats.org/officeDocument/2006/relationships/tags" Target="../tags/tag125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6.svg"/><Relationship Id="rId2" Type="http://schemas.openxmlformats.org/officeDocument/2006/relationships/tags" Target="../tags/tag1258.xml"/><Relationship Id="rId1" Type="http://schemas.openxmlformats.org/officeDocument/2006/relationships/tags" Target="../tags/tag125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1261.xml"/><Relationship Id="rId2" Type="http://schemas.openxmlformats.org/officeDocument/2006/relationships/tags" Target="../tags/tag1260.xml"/><Relationship Id="rId1" Type="http://schemas.openxmlformats.org/officeDocument/2006/relationships/tags" Target="../tags/tag125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64.xml"/><Relationship Id="rId7" Type="http://schemas.openxmlformats.org/officeDocument/2006/relationships/slideMaster" Target="../slideMasters/slideMaster16.xml"/><Relationship Id="rId2" Type="http://schemas.openxmlformats.org/officeDocument/2006/relationships/tags" Target="../tags/tag1263.xml"/><Relationship Id="rId1" Type="http://schemas.openxmlformats.org/officeDocument/2006/relationships/tags" Target="../tags/tag1262.xml"/><Relationship Id="rId6" Type="http://schemas.openxmlformats.org/officeDocument/2006/relationships/tags" Target="../tags/tag1267.xml"/><Relationship Id="rId11" Type="http://schemas.openxmlformats.org/officeDocument/2006/relationships/image" Target="../media/image6.svg"/><Relationship Id="rId5" Type="http://schemas.openxmlformats.org/officeDocument/2006/relationships/tags" Target="../tags/tag1266.xml"/><Relationship Id="rId10" Type="http://schemas.openxmlformats.org/officeDocument/2006/relationships/image" Target="../media/image5.png"/><Relationship Id="rId4" Type="http://schemas.openxmlformats.org/officeDocument/2006/relationships/tags" Target="../tags/tag1265.xml"/><Relationship Id="rId9" Type="http://schemas.openxmlformats.org/officeDocument/2006/relationships/image" Target="../media/image4.svg"/></Relationships>
</file>

<file path=ppt/slideLayouts/_rels/slideLayout276.xml.rels><?xml version="1.0" encoding="UTF-8" standalone="yes"?>
<Relationships xmlns="http://schemas.openxmlformats.org/package/2006/relationships"><Relationship Id="rId8" Type="http://schemas.openxmlformats.org/officeDocument/2006/relationships/tags" Target="../tags/tag1275.xml"/><Relationship Id="rId13" Type="http://schemas.openxmlformats.org/officeDocument/2006/relationships/image" Target="../media/image6.svg"/><Relationship Id="rId3" Type="http://schemas.openxmlformats.org/officeDocument/2006/relationships/tags" Target="../tags/tag1270.xml"/><Relationship Id="rId7" Type="http://schemas.openxmlformats.org/officeDocument/2006/relationships/tags" Target="../tags/tag1274.xml"/><Relationship Id="rId12" Type="http://schemas.openxmlformats.org/officeDocument/2006/relationships/image" Target="../media/image5.png"/><Relationship Id="rId2" Type="http://schemas.openxmlformats.org/officeDocument/2006/relationships/tags" Target="../tags/tag1269.xml"/><Relationship Id="rId1" Type="http://schemas.openxmlformats.org/officeDocument/2006/relationships/tags" Target="../tags/tag1268.xml"/><Relationship Id="rId6" Type="http://schemas.openxmlformats.org/officeDocument/2006/relationships/tags" Target="../tags/tag1273.xml"/><Relationship Id="rId11" Type="http://schemas.openxmlformats.org/officeDocument/2006/relationships/image" Target="../media/image4.svg"/><Relationship Id="rId5" Type="http://schemas.openxmlformats.org/officeDocument/2006/relationships/tags" Target="../tags/tag1272.xml"/><Relationship Id="rId10" Type="http://schemas.openxmlformats.org/officeDocument/2006/relationships/image" Target="../media/image3.png"/><Relationship Id="rId4" Type="http://schemas.openxmlformats.org/officeDocument/2006/relationships/tags" Target="../tags/tag1271.xml"/><Relationship Id="rId9"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8" Type="http://schemas.openxmlformats.org/officeDocument/2006/relationships/tags" Target="../tags/tag1283.xml"/><Relationship Id="rId13" Type="http://schemas.openxmlformats.org/officeDocument/2006/relationships/image" Target="../media/image5.png"/><Relationship Id="rId3" Type="http://schemas.openxmlformats.org/officeDocument/2006/relationships/tags" Target="../tags/tag1278.xml"/><Relationship Id="rId7" Type="http://schemas.openxmlformats.org/officeDocument/2006/relationships/tags" Target="../tags/tag1282.xml"/><Relationship Id="rId12" Type="http://schemas.openxmlformats.org/officeDocument/2006/relationships/image" Target="../media/image4.svg"/><Relationship Id="rId2" Type="http://schemas.openxmlformats.org/officeDocument/2006/relationships/tags" Target="../tags/tag1277.xml"/><Relationship Id="rId1" Type="http://schemas.openxmlformats.org/officeDocument/2006/relationships/tags" Target="../tags/tag1276.xml"/><Relationship Id="rId6" Type="http://schemas.openxmlformats.org/officeDocument/2006/relationships/tags" Target="../tags/tag1281.xml"/><Relationship Id="rId11" Type="http://schemas.openxmlformats.org/officeDocument/2006/relationships/image" Target="../media/image3.png"/><Relationship Id="rId5" Type="http://schemas.openxmlformats.org/officeDocument/2006/relationships/tags" Target="../tags/tag1280.xml"/><Relationship Id="rId10" Type="http://schemas.openxmlformats.org/officeDocument/2006/relationships/slideMaster" Target="../slideMasters/slideMaster16.xml"/><Relationship Id="rId4" Type="http://schemas.openxmlformats.org/officeDocument/2006/relationships/tags" Target="../tags/tag1279.xml"/><Relationship Id="rId9" Type="http://schemas.openxmlformats.org/officeDocument/2006/relationships/tags" Target="../tags/tag1284.xml"/><Relationship Id="rId14" Type="http://schemas.openxmlformats.org/officeDocument/2006/relationships/image" Target="../media/image6.svg"/></Relationships>
</file>

<file path=ppt/slideLayouts/_rels/slideLayout278.xml.rels><?xml version="1.0" encoding="UTF-8" standalone="yes"?>
<Relationships xmlns="http://schemas.openxmlformats.org/package/2006/relationships"><Relationship Id="rId8" Type="http://schemas.openxmlformats.org/officeDocument/2006/relationships/tags" Target="../tags/tag1292.xml"/><Relationship Id="rId13" Type="http://schemas.openxmlformats.org/officeDocument/2006/relationships/image" Target="../media/image5.png"/><Relationship Id="rId3" Type="http://schemas.openxmlformats.org/officeDocument/2006/relationships/tags" Target="../tags/tag1287.xml"/><Relationship Id="rId7" Type="http://schemas.openxmlformats.org/officeDocument/2006/relationships/tags" Target="../tags/tag1291.xml"/><Relationship Id="rId12" Type="http://schemas.openxmlformats.org/officeDocument/2006/relationships/image" Target="../media/image4.svg"/><Relationship Id="rId2" Type="http://schemas.openxmlformats.org/officeDocument/2006/relationships/tags" Target="../tags/tag1286.xml"/><Relationship Id="rId1" Type="http://schemas.openxmlformats.org/officeDocument/2006/relationships/tags" Target="../tags/tag1285.xml"/><Relationship Id="rId6" Type="http://schemas.openxmlformats.org/officeDocument/2006/relationships/tags" Target="../tags/tag1290.xml"/><Relationship Id="rId11" Type="http://schemas.openxmlformats.org/officeDocument/2006/relationships/image" Target="../media/image3.png"/><Relationship Id="rId5" Type="http://schemas.openxmlformats.org/officeDocument/2006/relationships/tags" Target="../tags/tag1289.xml"/><Relationship Id="rId10" Type="http://schemas.openxmlformats.org/officeDocument/2006/relationships/slideMaster" Target="../slideMasters/slideMaster16.xml"/><Relationship Id="rId4" Type="http://schemas.openxmlformats.org/officeDocument/2006/relationships/tags" Target="../tags/tag1288.xml"/><Relationship Id="rId9" Type="http://schemas.openxmlformats.org/officeDocument/2006/relationships/tags" Target="../tags/tag1293.xml"/><Relationship Id="rId14" Type="http://schemas.openxmlformats.org/officeDocument/2006/relationships/image" Target="../media/image6.svg"/></Relationships>
</file>

<file path=ppt/slideLayouts/_rels/slideLayout279.xml.rels><?xml version="1.0" encoding="UTF-8" standalone="yes"?>
<Relationships xmlns="http://schemas.openxmlformats.org/package/2006/relationships"><Relationship Id="rId8" Type="http://schemas.openxmlformats.org/officeDocument/2006/relationships/tags" Target="../tags/tag1301.xml"/><Relationship Id="rId13" Type="http://schemas.openxmlformats.org/officeDocument/2006/relationships/image" Target="../media/image5.png"/><Relationship Id="rId3" Type="http://schemas.openxmlformats.org/officeDocument/2006/relationships/tags" Target="../tags/tag1296.xml"/><Relationship Id="rId7" Type="http://schemas.openxmlformats.org/officeDocument/2006/relationships/tags" Target="../tags/tag1300.xml"/><Relationship Id="rId12" Type="http://schemas.openxmlformats.org/officeDocument/2006/relationships/image" Target="../media/image4.svg"/><Relationship Id="rId2" Type="http://schemas.openxmlformats.org/officeDocument/2006/relationships/tags" Target="../tags/tag1295.xml"/><Relationship Id="rId1" Type="http://schemas.openxmlformats.org/officeDocument/2006/relationships/tags" Target="../tags/tag1294.xml"/><Relationship Id="rId6" Type="http://schemas.openxmlformats.org/officeDocument/2006/relationships/tags" Target="../tags/tag1299.xml"/><Relationship Id="rId11" Type="http://schemas.openxmlformats.org/officeDocument/2006/relationships/image" Target="../media/image3.png"/><Relationship Id="rId5" Type="http://schemas.openxmlformats.org/officeDocument/2006/relationships/tags" Target="../tags/tag1298.xml"/><Relationship Id="rId10" Type="http://schemas.openxmlformats.org/officeDocument/2006/relationships/slideMaster" Target="../slideMasters/slideMaster16.xml"/><Relationship Id="rId4" Type="http://schemas.openxmlformats.org/officeDocument/2006/relationships/tags" Target="../tags/tag1297.xml"/><Relationship Id="rId9" Type="http://schemas.openxmlformats.org/officeDocument/2006/relationships/tags" Target="../tags/tag1302.xml"/><Relationship Id="rId14" Type="http://schemas.openxmlformats.org/officeDocument/2006/relationships/image" Target="../media/image6.svg"/></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3.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Master" Target="../slideMasters/slideMaster2.xml"/><Relationship Id="rId2" Type="http://schemas.openxmlformats.org/officeDocument/2006/relationships/tags" Target="../tags/tag72.xml"/><Relationship Id="rId16" Type="http://schemas.openxmlformats.org/officeDocument/2006/relationships/image" Target="../media/image6.sv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image" Target="../media/image5.png"/><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4.svg"/></Relationships>
</file>

<file path=ppt/slideLayouts/_rels/slideLayout280.xml.rels><?xml version="1.0" encoding="UTF-8" standalone="yes"?>
<Relationships xmlns="http://schemas.openxmlformats.org/package/2006/relationships"><Relationship Id="rId8" Type="http://schemas.openxmlformats.org/officeDocument/2006/relationships/tags" Target="../tags/tag1310.xml"/><Relationship Id="rId13" Type="http://schemas.openxmlformats.org/officeDocument/2006/relationships/image" Target="../media/image3.png"/><Relationship Id="rId3" Type="http://schemas.openxmlformats.org/officeDocument/2006/relationships/tags" Target="../tags/tag1305.xml"/><Relationship Id="rId7" Type="http://schemas.openxmlformats.org/officeDocument/2006/relationships/tags" Target="../tags/tag1309.xml"/><Relationship Id="rId12" Type="http://schemas.openxmlformats.org/officeDocument/2006/relationships/slideMaster" Target="../slideMasters/slideMaster16.xml"/><Relationship Id="rId2" Type="http://schemas.openxmlformats.org/officeDocument/2006/relationships/tags" Target="../tags/tag1304.xml"/><Relationship Id="rId16" Type="http://schemas.openxmlformats.org/officeDocument/2006/relationships/image" Target="../media/image6.svg"/><Relationship Id="rId1" Type="http://schemas.openxmlformats.org/officeDocument/2006/relationships/tags" Target="../tags/tag1303.xml"/><Relationship Id="rId6" Type="http://schemas.openxmlformats.org/officeDocument/2006/relationships/tags" Target="../tags/tag1308.xml"/><Relationship Id="rId11" Type="http://schemas.openxmlformats.org/officeDocument/2006/relationships/tags" Target="../tags/tag1313.xml"/><Relationship Id="rId5" Type="http://schemas.openxmlformats.org/officeDocument/2006/relationships/tags" Target="../tags/tag1307.xml"/><Relationship Id="rId15" Type="http://schemas.openxmlformats.org/officeDocument/2006/relationships/image" Target="../media/image5.png"/><Relationship Id="rId10" Type="http://schemas.openxmlformats.org/officeDocument/2006/relationships/tags" Target="../tags/tag1312.xml"/><Relationship Id="rId4" Type="http://schemas.openxmlformats.org/officeDocument/2006/relationships/tags" Target="../tags/tag1306.xml"/><Relationship Id="rId9" Type="http://schemas.openxmlformats.org/officeDocument/2006/relationships/tags" Target="../tags/tag1311.xml"/><Relationship Id="rId14" Type="http://schemas.openxmlformats.org/officeDocument/2006/relationships/image" Target="../media/image4.svg"/></Relationships>
</file>

<file path=ppt/slideLayouts/_rels/slideLayout281.xml.rels><?xml version="1.0" encoding="UTF-8" standalone="yes"?>
<Relationships xmlns="http://schemas.openxmlformats.org/package/2006/relationships"><Relationship Id="rId8" Type="http://schemas.openxmlformats.org/officeDocument/2006/relationships/tags" Target="../tags/tag1321.xml"/><Relationship Id="rId13" Type="http://schemas.openxmlformats.org/officeDocument/2006/relationships/image" Target="../media/image6.svg"/><Relationship Id="rId3" Type="http://schemas.openxmlformats.org/officeDocument/2006/relationships/tags" Target="../tags/tag1316.xml"/><Relationship Id="rId7" Type="http://schemas.openxmlformats.org/officeDocument/2006/relationships/tags" Target="../tags/tag1320.xml"/><Relationship Id="rId12" Type="http://schemas.openxmlformats.org/officeDocument/2006/relationships/image" Target="../media/image5.png"/><Relationship Id="rId2" Type="http://schemas.openxmlformats.org/officeDocument/2006/relationships/tags" Target="../tags/tag1315.xml"/><Relationship Id="rId1" Type="http://schemas.openxmlformats.org/officeDocument/2006/relationships/tags" Target="../tags/tag1314.xml"/><Relationship Id="rId6" Type="http://schemas.openxmlformats.org/officeDocument/2006/relationships/tags" Target="../tags/tag1319.xml"/><Relationship Id="rId11" Type="http://schemas.openxmlformats.org/officeDocument/2006/relationships/image" Target="../media/image4.svg"/><Relationship Id="rId5" Type="http://schemas.openxmlformats.org/officeDocument/2006/relationships/tags" Target="../tags/tag1318.xml"/><Relationship Id="rId10" Type="http://schemas.openxmlformats.org/officeDocument/2006/relationships/image" Target="../media/image3.png"/><Relationship Id="rId4" Type="http://schemas.openxmlformats.org/officeDocument/2006/relationships/tags" Target="../tags/tag1317.xml"/><Relationship Id="rId9"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6.sv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5.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4.svg"/><Relationship Id="rId5" Type="http://schemas.openxmlformats.org/officeDocument/2006/relationships/tags" Target="../tags/tag86.xml"/><Relationship Id="rId10" Type="http://schemas.openxmlformats.org/officeDocument/2006/relationships/image" Target="../media/image3.png"/><Relationship Id="rId4" Type="http://schemas.openxmlformats.org/officeDocument/2006/relationships/tags" Target="../tags/tag85.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sv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100.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Master" Target="../slideMasters/slideMaster3.xml"/><Relationship Id="rId11" Type="http://schemas.openxmlformats.org/officeDocument/2006/relationships/image" Target="../media/image5.png"/><Relationship Id="rId5" Type="http://schemas.openxmlformats.org/officeDocument/2006/relationships/tags" Target="../tags/tag102.xml"/><Relationship Id="rId10" Type="http://schemas.openxmlformats.org/officeDocument/2006/relationships/image" Target="../media/image4.svg"/><Relationship Id="rId4" Type="http://schemas.openxmlformats.org/officeDocument/2006/relationships/tags" Target="../tags/tag101.xml"/><Relationship Id="rId9"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sv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sv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4.sv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sv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sv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sv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0.xml"/><Relationship Id="rId7" Type="http://schemas.openxmlformats.org/officeDocument/2006/relationships/slideMaster" Target="../slideMasters/slideMaster3.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6.svg"/><Relationship Id="rId5" Type="http://schemas.openxmlformats.org/officeDocument/2006/relationships/tags" Target="../tags/tag122.xml"/><Relationship Id="rId10" Type="http://schemas.openxmlformats.org/officeDocument/2006/relationships/image" Target="../media/image5.png"/><Relationship Id="rId4" Type="http://schemas.openxmlformats.org/officeDocument/2006/relationships/tags" Target="../tags/tag121.xml"/><Relationship Id="rId9"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image" Target="../media/image6.sv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5.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image" Target="../media/image4.svg"/><Relationship Id="rId5" Type="http://schemas.openxmlformats.org/officeDocument/2006/relationships/tags" Target="../tags/tag128.xml"/><Relationship Id="rId10" Type="http://schemas.openxmlformats.org/officeDocument/2006/relationships/image" Target="../media/image3.png"/><Relationship Id="rId4" Type="http://schemas.openxmlformats.org/officeDocument/2006/relationships/tags" Target="../tags/tag127.xml"/><Relationship Id="rId9"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5.png"/><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image" Target="../media/image4.sv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3.png"/><Relationship Id="rId5" Type="http://schemas.openxmlformats.org/officeDocument/2006/relationships/tags" Target="../tags/tag136.xml"/><Relationship Id="rId10" Type="http://schemas.openxmlformats.org/officeDocument/2006/relationships/slideMaster" Target="../slideMasters/slideMaster3.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image" Target="../media/image6.svg"/></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5.png"/><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4.sv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image" Target="../media/image3.png"/><Relationship Id="rId5" Type="http://schemas.openxmlformats.org/officeDocument/2006/relationships/tags" Target="../tags/tag145.xml"/><Relationship Id="rId10" Type="http://schemas.openxmlformats.org/officeDocument/2006/relationships/slideMaster" Target="../slideMasters/slideMaster3.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image" Target="../media/image6.svg"/></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image" Target="../media/image5.png"/><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image" Target="../media/image4.sv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image" Target="../media/image3.png"/><Relationship Id="rId5" Type="http://schemas.openxmlformats.org/officeDocument/2006/relationships/tags" Target="../tags/tag154.xml"/><Relationship Id="rId10" Type="http://schemas.openxmlformats.org/officeDocument/2006/relationships/slideMaster" Target="../slideMasters/slideMaster3.xml"/><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image" Target="../media/image6.svg"/></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image" Target="../media/image3.pn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slideMaster" Target="../slideMasters/slideMaster3.xml"/><Relationship Id="rId2" Type="http://schemas.openxmlformats.org/officeDocument/2006/relationships/tags" Target="../tags/tag160.xml"/><Relationship Id="rId16" Type="http://schemas.openxmlformats.org/officeDocument/2006/relationships/image" Target="../media/image6.svg"/><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image" Target="../media/image5.png"/><Relationship Id="rId10" Type="http://schemas.openxmlformats.org/officeDocument/2006/relationships/tags" Target="../tags/tag168.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image" Target="../media/image6.svg"/><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image" Target="../media/image5.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image" Target="../media/image4.svg"/><Relationship Id="rId5" Type="http://schemas.openxmlformats.org/officeDocument/2006/relationships/tags" Target="../tags/tag174.xml"/><Relationship Id="rId10" Type="http://schemas.openxmlformats.org/officeDocument/2006/relationships/image" Target="../media/image3.png"/><Relationship Id="rId4" Type="http://schemas.openxmlformats.org/officeDocument/2006/relationships/tags" Target="../tags/tag173.xml"/><Relationship Id="rId9"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image" Target="../media/image9.png"/><Relationship Id="rId4"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88.xml"/><Relationship Id="rId7" Type="http://schemas.openxmlformats.org/officeDocument/2006/relationships/image" Target="../media/image12.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slideMaster" Target="../slideMasters/slideMaster4.xml"/><Relationship Id="rId5" Type="http://schemas.openxmlformats.org/officeDocument/2006/relationships/tags" Target="../tags/tag190.xml"/><Relationship Id="rId4" Type="http://schemas.openxmlformats.org/officeDocument/2006/relationships/tags" Target="../tags/tag189.xml"/><Relationship Id="rId9"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10.png"/><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98.xml"/><Relationship Id="rId1" Type="http://schemas.openxmlformats.org/officeDocument/2006/relationships/tags" Target="../tags/tag197.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 Id="rId5" Type="http://schemas.openxmlformats.org/officeDocument/2006/relationships/image" Target="../media/image9.png"/><Relationship Id="rId4"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08.xml"/><Relationship Id="rId7" Type="http://schemas.openxmlformats.org/officeDocument/2006/relationships/slideMaster" Target="../slideMasters/slideMaster4.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9"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219.xml"/><Relationship Id="rId3" Type="http://schemas.openxmlformats.org/officeDocument/2006/relationships/tags" Target="../tags/tag214.xml"/><Relationship Id="rId7" Type="http://schemas.openxmlformats.org/officeDocument/2006/relationships/tags" Target="../tags/tag218.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image" Target="../media/image11.png"/><Relationship Id="rId5" Type="http://schemas.openxmlformats.org/officeDocument/2006/relationships/tags" Target="../tags/tag216.xml"/><Relationship Id="rId10" Type="http://schemas.openxmlformats.org/officeDocument/2006/relationships/image" Target="../media/image10.png"/><Relationship Id="rId4" Type="http://schemas.openxmlformats.org/officeDocument/2006/relationships/tags" Target="../tags/tag215.xml"/><Relationship Id="rId9"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227.xml"/><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11.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image" Target="../media/image10.png"/><Relationship Id="rId5" Type="http://schemas.openxmlformats.org/officeDocument/2006/relationships/tags" Target="../tags/tag224.xml"/><Relationship Id="rId10" Type="http://schemas.openxmlformats.org/officeDocument/2006/relationships/slideMaster" Target="../slideMasters/slideMaster4.xml"/><Relationship Id="rId4" Type="http://schemas.openxmlformats.org/officeDocument/2006/relationships/tags" Target="../tags/tag223.xml"/><Relationship Id="rId9" Type="http://schemas.openxmlformats.org/officeDocument/2006/relationships/tags" Target="../tags/tag228.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236.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image" Target="../media/image11.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image" Target="../media/image10.png"/><Relationship Id="rId5" Type="http://schemas.openxmlformats.org/officeDocument/2006/relationships/tags" Target="../tags/tag233.xml"/><Relationship Id="rId10" Type="http://schemas.openxmlformats.org/officeDocument/2006/relationships/slideMaster" Target="../slideMasters/slideMaster4.xml"/><Relationship Id="rId4" Type="http://schemas.openxmlformats.org/officeDocument/2006/relationships/tags" Target="../tags/tag232.xml"/><Relationship Id="rId9" Type="http://schemas.openxmlformats.org/officeDocument/2006/relationships/tags" Target="../tags/tag237.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245.xml"/><Relationship Id="rId3" Type="http://schemas.openxmlformats.org/officeDocument/2006/relationships/tags" Target="../tags/tag240.xml"/><Relationship Id="rId7" Type="http://schemas.openxmlformats.org/officeDocument/2006/relationships/tags" Target="../tags/tag244.xml"/><Relationship Id="rId12" Type="http://schemas.openxmlformats.org/officeDocument/2006/relationships/image" Target="../media/image11.png"/><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tags" Target="../tags/tag243.xml"/><Relationship Id="rId11" Type="http://schemas.openxmlformats.org/officeDocument/2006/relationships/image" Target="../media/image10.png"/><Relationship Id="rId5" Type="http://schemas.openxmlformats.org/officeDocument/2006/relationships/tags" Target="../tags/tag242.xml"/><Relationship Id="rId10" Type="http://schemas.openxmlformats.org/officeDocument/2006/relationships/slideMaster" Target="../slideMasters/slideMaster4.xml"/><Relationship Id="rId4" Type="http://schemas.openxmlformats.org/officeDocument/2006/relationships/tags" Target="../tags/tag241.xml"/><Relationship Id="rId9" Type="http://schemas.openxmlformats.org/officeDocument/2006/relationships/tags" Target="../tags/tag246.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image" Target="../media/image10.png"/><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slideMaster" Target="../slideMasters/slideMaster4.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0" Type="http://schemas.openxmlformats.org/officeDocument/2006/relationships/tags" Target="../tags/tag256.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265.xml"/><Relationship Id="rId3" Type="http://schemas.openxmlformats.org/officeDocument/2006/relationships/tags" Target="../tags/tag260.xml"/><Relationship Id="rId7" Type="http://schemas.openxmlformats.org/officeDocument/2006/relationships/tags" Target="../tags/tag264.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image" Target="../media/image11.png"/><Relationship Id="rId5" Type="http://schemas.openxmlformats.org/officeDocument/2006/relationships/tags" Target="../tags/tag262.xml"/><Relationship Id="rId10" Type="http://schemas.openxmlformats.org/officeDocument/2006/relationships/image" Target="../media/image10.png"/><Relationship Id="rId4" Type="http://schemas.openxmlformats.org/officeDocument/2006/relationships/tags" Target="../tags/tag261.xml"/><Relationship Id="rId9"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6.sv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276.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Master" Target="../slideMasters/slideMaster5.xml"/><Relationship Id="rId11" Type="http://schemas.openxmlformats.org/officeDocument/2006/relationships/image" Target="../media/image5.png"/><Relationship Id="rId5" Type="http://schemas.openxmlformats.org/officeDocument/2006/relationships/tags" Target="../tags/tag278.xml"/><Relationship Id="rId10" Type="http://schemas.openxmlformats.org/officeDocument/2006/relationships/image" Target="../media/image4.svg"/><Relationship Id="rId4" Type="http://schemas.openxmlformats.org/officeDocument/2006/relationships/tags" Target="../tags/tag277.xml"/><Relationship Id="rId9"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6.sv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6.sv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4.svg"/><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6.sv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6.svg"/><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6.sv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96.xml"/><Relationship Id="rId7" Type="http://schemas.openxmlformats.org/officeDocument/2006/relationships/slideMaster" Target="../slideMasters/slideMaster5.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image" Target="../media/image6.svg"/><Relationship Id="rId5" Type="http://schemas.openxmlformats.org/officeDocument/2006/relationships/tags" Target="../tags/tag298.xml"/><Relationship Id="rId10" Type="http://schemas.openxmlformats.org/officeDocument/2006/relationships/image" Target="../media/image5.png"/><Relationship Id="rId4" Type="http://schemas.openxmlformats.org/officeDocument/2006/relationships/tags" Target="../tags/tag297.xml"/><Relationship Id="rId9" Type="http://schemas.openxmlformats.org/officeDocument/2006/relationships/image" Target="../media/image4.svg"/></Relationships>
</file>

<file path=ppt/slideLayouts/_rels/slideLayout78.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image" Target="../media/image6.svg"/><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image" Target="../media/image5.png"/><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image" Target="../media/image4.svg"/><Relationship Id="rId5" Type="http://schemas.openxmlformats.org/officeDocument/2006/relationships/tags" Target="../tags/tag304.xml"/><Relationship Id="rId10" Type="http://schemas.openxmlformats.org/officeDocument/2006/relationships/image" Target="../media/image3.png"/><Relationship Id="rId4" Type="http://schemas.openxmlformats.org/officeDocument/2006/relationships/tags" Target="../tags/tag303.xml"/><Relationship Id="rId9"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image" Target="../media/image5.png"/><Relationship Id="rId3" Type="http://schemas.openxmlformats.org/officeDocument/2006/relationships/tags" Target="../tags/tag310.xml"/><Relationship Id="rId7" Type="http://schemas.openxmlformats.org/officeDocument/2006/relationships/tags" Target="../tags/tag314.xml"/><Relationship Id="rId12" Type="http://schemas.openxmlformats.org/officeDocument/2006/relationships/image" Target="../media/image4.svg"/><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image" Target="../media/image3.png"/><Relationship Id="rId5" Type="http://schemas.openxmlformats.org/officeDocument/2006/relationships/tags" Target="../tags/tag312.xml"/><Relationship Id="rId10" Type="http://schemas.openxmlformats.org/officeDocument/2006/relationships/slideMaster" Target="../slideMasters/slideMaster5.xml"/><Relationship Id="rId4" Type="http://schemas.openxmlformats.org/officeDocument/2006/relationships/tags" Target="../tags/tag311.xml"/><Relationship Id="rId9" Type="http://schemas.openxmlformats.org/officeDocument/2006/relationships/tags" Target="../tags/tag316.xml"/><Relationship Id="rId1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image" Target="../media/image5.png"/><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image" Target="../media/image4.svg"/><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image" Target="../media/image3.png"/><Relationship Id="rId5" Type="http://schemas.openxmlformats.org/officeDocument/2006/relationships/tags" Target="../tags/tag321.xml"/><Relationship Id="rId10" Type="http://schemas.openxmlformats.org/officeDocument/2006/relationships/slideMaster" Target="../slideMasters/slideMaster5.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image" Target="../media/image6.svg"/></Relationships>
</file>

<file path=ppt/slideLayouts/_rels/slideLayout81.xml.rels><?xml version="1.0" encoding="UTF-8" standalone="yes"?>
<Relationships xmlns="http://schemas.openxmlformats.org/package/2006/relationships"><Relationship Id="rId8" Type="http://schemas.openxmlformats.org/officeDocument/2006/relationships/tags" Target="../tags/tag333.xml"/><Relationship Id="rId13" Type="http://schemas.openxmlformats.org/officeDocument/2006/relationships/image" Target="../media/image5.png"/><Relationship Id="rId3" Type="http://schemas.openxmlformats.org/officeDocument/2006/relationships/tags" Target="../tags/tag328.xml"/><Relationship Id="rId7" Type="http://schemas.openxmlformats.org/officeDocument/2006/relationships/tags" Target="../tags/tag332.xml"/><Relationship Id="rId12" Type="http://schemas.openxmlformats.org/officeDocument/2006/relationships/image" Target="../media/image4.svg"/><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tags" Target="../tags/tag331.xml"/><Relationship Id="rId11" Type="http://schemas.openxmlformats.org/officeDocument/2006/relationships/image" Target="../media/image3.png"/><Relationship Id="rId5" Type="http://schemas.openxmlformats.org/officeDocument/2006/relationships/tags" Target="../tags/tag330.xml"/><Relationship Id="rId10" Type="http://schemas.openxmlformats.org/officeDocument/2006/relationships/slideMaster" Target="../slideMasters/slideMaster5.xml"/><Relationship Id="rId4" Type="http://schemas.openxmlformats.org/officeDocument/2006/relationships/tags" Target="../tags/tag329.xml"/><Relationship Id="rId9" Type="http://schemas.openxmlformats.org/officeDocument/2006/relationships/tags" Target="../tags/tag334.xml"/><Relationship Id="rId14" Type="http://schemas.openxmlformats.org/officeDocument/2006/relationships/image" Target="../media/image6.svg"/></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342.xml"/><Relationship Id="rId13" Type="http://schemas.openxmlformats.org/officeDocument/2006/relationships/image" Target="../media/image3.png"/><Relationship Id="rId3" Type="http://schemas.openxmlformats.org/officeDocument/2006/relationships/tags" Target="../tags/tag337.xml"/><Relationship Id="rId7" Type="http://schemas.openxmlformats.org/officeDocument/2006/relationships/tags" Target="../tags/tag341.xml"/><Relationship Id="rId12" Type="http://schemas.openxmlformats.org/officeDocument/2006/relationships/slideMaster" Target="../slideMasters/slideMaster5.xml"/><Relationship Id="rId2" Type="http://schemas.openxmlformats.org/officeDocument/2006/relationships/tags" Target="../tags/tag336.xml"/><Relationship Id="rId16" Type="http://schemas.openxmlformats.org/officeDocument/2006/relationships/image" Target="../media/image6.svg"/><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tags" Target="../tags/tag345.xml"/><Relationship Id="rId5" Type="http://schemas.openxmlformats.org/officeDocument/2006/relationships/tags" Target="../tags/tag339.xml"/><Relationship Id="rId15" Type="http://schemas.openxmlformats.org/officeDocument/2006/relationships/image" Target="../media/image5.png"/><Relationship Id="rId10" Type="http://schemas.openxmlformats.org/officeDocument/2006/relationships/tags" Target="../tags/tag344.xml"/><Relationship Id="rId4" Type="http://schemas.openxmlformats.org/officeDocument/2006/relationships/tags" Target="../tags/tag338.xml"/><Relationship Id="rId9" Type="http://schemas.openxmlformats.org/officeDocument/2006/relationships/tags" Target="../tags/tag343.xml"/><Relationship Id="rId1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8" Type="http://schemas.openxmlformats.org/officeDocument/2006/relationships/tags" Target="../tags/tag353.xml"/><Relationship Id="rId13" Type="http://schemas.openxmlformats.org/officeDocument/2006/relationships/image" Target="../media/image6.svg"/><Relationship Id="rId3" Type="http://schemas.openxmlformats.org/officeDocument/2006/relationships/tags" Target="../tags/tag348.xml"/><Relationship Id="rId7" Type="http://schemas.openxmlformats.org/officeDocument/2006/relationships/tags" Target="../tags/tag352.xml"/><Relationship Id="rId12" Type="http://schemas.openxmlformats.org/officeDocument/2006/relationships/image" Target="../media/image5.png"/><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image" Target="../media/image4.svg"/><Relationship Id="rId5" Type="http://schemas.openxmlformats.org/officeDocument/2006/relationships/tags" Target="../tags/tag350.xml"/><Relationship Id="rId10" Type="http://schemas.openxmlformats.org/officeDocument/2006/relationships/image" Target="../media/image3.png"/><Relationship Id="rId4" Type="http://schemas.openxmlformats.org/officeDocument/2006/relationships/tags" Target="../tags/tag349.xml"/><Relationship Id="rId9"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6.sv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364.xml"/><Relationship Id="rId7" Type="http://schemas.openxmlformats.org/officeDocument/2006/relationships/image" Target="../media/image7.png"/><Relationship Id="rId12" Type="http://schemas.openxmlformats.org/officeDocument/2006/relationships/image" Target="../media/image6.sv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slideMaster" Target="../slideMasters/slideMaster6.xml"/><Relationship Id="rId11" Type="http://schemas.openxmlformats.org/officeDocument/2006/relationships/image" Target="../media/image5.png"/><Relationship Id="rId5" Type="http://schemas.openxmlformats.org/officeDocument/2006/relationships/tags" Target="../tags/tag366.xml"/><Relationship Id="rId10" Type="http://schemas.openxmlformats.org/officeDocument/2006/relationships/image" Target="../media/image4.svg"/><Relationship Id="rId4" Type="http://schemas.openxmlformats.org/officeDocument/2006/relationships/tags" Target="../tags/tag365.xml"/><Relationship Id="rId9"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6.svg"/><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6.sv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svg"/><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6.sv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6.sv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6.svg"/><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84.xml"/><Relationship Id="rId7" Type="http://schemas.openxmlformats.org/officeDocument/2006/relationships/slideMaster" Target="../slideMasters/slideMaster6.xml"/><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tags" Target="../tags/tag387.xml"/><Relationship Id="rId11" Type="http://schemas.openxmlformats.org/officeDocument/2006/relationships/image" Target="../media/image6.svg"/><Relationship Id="rId5" Type="http://schemas.openxmlformats.org/officeDocument/2006/relationships/tags" Target="../tags/tag386.xml"/><Relationship Id="rId10" Type="http://schemas.openxmlformats.org/officeDocument/2006/relationships/image" Target="../media/image5.png"/><Relationship Id="rId4" Type="http://schemas.openxmlformats.org/officeDocument/2006/relationships/tags" Target="../tags/tag385.xml"/><Relationship Id="rId9" Type="http://schemas.openxmlformats.org/officeDocument/2006/relationships/image" Target="../media/image4.svg"/></Relationships>
</file>

<file path=ppt/slideLayouts/_rels/slideLayout96.xml.rels><?xml version="1.0" encoding="UTF-8" standalone="yes"?>
<Relationships xmlns="http://schemas.openxmlformats.org/package/2006/relationships"><Relationship Id="rId8" Type="http://schemas.openxmlformats.org/officeDocument/2006/relationships/tags" Target="../tags/tag395.xml"/><Relationship Id="rId13" Type="http://schemas.openxmlformats.org/officeDocument/2006/relationships/image" Target="../media/image6.svg"/><Relationship Id="rId3" Type="http://schemas.openxmlformats.org/officeDocument/2006/relationships/tags" Target="../tags/tag390.xml"/><Relationship Id="rId7" Type="http://schemas.openxmlformats.org/officeDocument/2006/relationships/tags" Target="../tags/tag394.xml"/><Relationship Id="rId12" Type="http://schemas.openxmlformats.org/officeDocument/2006/relationships/image" Target="../media/image5.png"/><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image" Target="../media/image4.svg"/><Relationship Id="rId5" Type="http://schemas.openxmlformats.org/officeDocument/2006/relationships/tags" Target="../tags/tag392.xml"/><Relationship Id="rId10" Type="http://schemas.openxmlformats.org/officeDocument/2006/relationships/image" Target="../media/image3.png"/><Relationship Id="rId4" Type="http://schemas.openxmlformats.org/officeDocument/2006/relationships/tags" Target="../tags/tag391.xml"/><Relationship Id="rId9"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8" Type="http://schemas.openxmlformats.org/officeDocument/2006/relationships/tags" Target="../tags/tag403.xml"/><Relationship Id="rId13" Type="http://schemas.openxmlformats.org/officeDocument/2006/relationships/image" Target="../media/image5.png"/><Relationship Id="rId3" Type="http://schemas.openxmlformats.org/officeDocument/2006/relationships/tags" Target="../tags/tag398.xml"/><Relationship Id="rId7" Type="http://schemas.openxmlformats.org/officeDocument/2006/relationships/tags" Target="../tags/tag402.xml"/><Relationship Id="rId12" Type="http://schemas.openxmlformats.org/officeDocument/2006/relationships/image" Target="../media/image4.svg"/><Relationship Id="rId2" Type="http://schemas.openxmlformats.org/officeDocument/2006/relationships/tags" Target="../tags/tag397.xml"/><Relationship Id="rId1" Type="http://schemas.openxmlformats.org/officeDocument/2006/relationships/tags" Target="../tags/tag396.xml"/><Relationship Id="rId6" Type="http://schemas.openxmlformats.org/officeDocument/2006/relationships/tags" Target="../tags/tag401.xml"/><Relationship Id="rId11" Type="http://schemas.openxmlformats.org/officeDocument/2006/relationships/image" Target="../media/image3.png"/><Relationship Id="rId5" Type="http://schemas.openxmlformats.org/officeDocument/2006/relationships/tags" Target="../tags/tag400.xml"/><Relationship Id="rId10" Type="http://schemas.openxmlformats.org/officeDocument/2006/relationships/slideMaster" Target="../slideMasters/slideMaster6.xml"/><Relationship Id="rId4" Type="http://schemas.openxmlformats.org/officeDocument/2006/relationships/tags" Target="../tags/tag399.xml"/><Relationship Id="rId9" Type="http://schemas.openxmlformats.org/officeDocument/2006/relationships/tags" Target="../tags/tag404.xml"/><Relationship Id="rId14" Type="http://schemas.openxmlformats.org/officeDocument/2006/relationships/image" Target="../media/image6.svg"/></Relationships>
</file>

<file path=ppt/slideLayouts/_rels/slideLayout98.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image" Target="../media/image5.png"/><Relationship Id="rId3" Type="http://schemas.openxmlformats.org/officeDocument/2006/relationships/tags" Target="../tags/tag407.xml"/><Relationship Id="rId7" Type="http://schemas.openxmlformats.org/officeDocument/2006/relationships/tags" Target="../tags/tag411.xml"/><Relationship Id="rId12" Type="http://schemas.openxmlformats.org/officeDocument/2006/relationships/image" Target="../media/image4.sv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image" Target="../media/image3.png"/><Relationship Id="rId5" Type="http://schemas.openxmlformats.org/officeDocument/2006/relationships/tags" Target="../tags/tag409.xml"/><Relationship Id="rId10" Type="http://schemas.openxmlformats.org/officeDocument/2006/relationships/slideMaster" Target="../slideMasters/slideMaster6.xml"/><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image" Target="../media/image6.svg"/></Relationships>
</file>

<file path=ppt/slideLayouts/_rels/slideLayout99.xml.rels><?xml version="1.0" encoding="UTF-8" standalone="yes"?>
<Relationships xmlns="http://schemas.openxmlformats.org/package/2006/relationships"><Relationship Id="rId8" Type="http://schemas.openxmlformats.org/officeDocument/2006/relationships/tags" Target="../tags/tag421.xml"/><Relationship Id="rId13" Type="http://schemas.openxmlformats.org/officeDocument/2006/relationships/image" Target="../media/image5.png"/><Relationship Id="rId3" Type="http://schemas.openxmlformats.org/officeDocument/2006/relationships/tags" Target="../tags/tag416.xml"/><Relationship Id="rId7" Type="http://schemas.openxmlformats.org/officeDocument/2006/relationships/tags" Target="../tags/tag420.xml"/><Relationship Id="rId12" Type="http://schemas.openxmlformats.org/officeDocument/2006/relationships/image" Target="../media/image4.svg"/><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tags" Target="../tags/tag419.xml"/><Relationship Id="rId11" Type="http://schemas.openxmlformats.org/officeDocument/2006/relationships/image" Target="../media/image3.png"/><Relationship Id="rId5" Type="http://schemas.openxmlformats.org/officeDocument/2006/relationships/tags" Target="../tags/tag418.xml"/><Relationship Id="rId10" Type="http://schemas.openxmlformats.org/officeDocument/2006/relationships/slideMaster" Target="../slideMasters/slideMaster6.xml"/><Relationship Id="rId4" Type="http://schemas.openxmlformats.org/officeDocument/2006/relationships/tags" Target="../tags/tag417.xml"/><Relationship Id="rId9" Type="http://schemas.openxmlformats.org/officeDocument/2006/relationships/tags" Target="../tags/tag422.xml"/><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a:fillRect/>
          </a:stretch>
        </p:blipFill>
        <p:spPr>
          <a:xfrm>
            <a:off x="693735" y="0"/>
            <a:ext cx="1080453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副标题 2"/>
          <p:cNvSpPr>
            <a:spLocks noGrp="1"/>
          </p:cNvSpPr>
          <p:nvPr>
            <p:ph type="subTitle" idx="3" hasCustomPrompt="1"/>
            <p:custDataLst>
              <p:tags r:id="rId2"/>
            </p:custDataLst>
          </p:nvPr>
        </p:nvSpPr>
        <p:spPr>
          <a:xfrm>
            <a:off x="1258916" y="4060315"/>
            <a:ext cx="4786332" cy="470241"/>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4" name="标题 3"/>
          <p:cNvSpPr>
            <a:spLocks noGrp="1"/>
          </p:cNvSpPr>
          <p:nvPr>
            <p:ph type="ctrTitle" idx="2" hasCustomPrompt="1"/>
            <p:custDataLst>
              <p:tags r:id="rId3"/>
            </p:custDataLst>
          </p:nvPr>
        </p:nvSpPr>
        <p:spPr>
          <a:xfrm>
            <a:off x="1219210" y="3077419"/>
            <a:ext cx="4826038" cy="821055"/>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335"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15153" y="1862676"/>
            <a:ext cx="3235350" cy="3132637"/>
          </a:xfrm>
          <a:prstGeom prst="rect">
            <a:avLst/>
          </a:prstGeom>
        </p:spPr>
      </p:pic>
      <p:pic>
        <p:nvPicPr>
          <p:cNvPr id="2" name="图片 1"/>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pic>
        <p:nvPicPr>
          <p:cNvPr id="7" name="图片 6"/>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8" name="副标题 2"/>
          <p:cNvSpPr>
            <a:spLocks noGrp="1"/>
          </p:cNvSpPr>
          <p:nvPr>
            <p:ph type="subTitle" idx="3" hasCustomPrompt="1"/>
            <p:custDataLst>
              <p:tags r:id="rId4"/>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9" name="标题 3"/>
          <p:cNvSpPr>
            <a:spLocks noGrp="1"/>
          </p:cNvSpPr>
          <p:nvPr>
            <p:ph type="ctrTitle" idx="2" hasCustomPrompt="1"/>
            <p:custDataLst>
              <p:tags r:id="rId5"/>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8" name="图片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10" name="图片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08790" y="1304111"/>
            <a:ext cx="4389120" cy="4249778"/>
          </a:xfrm>
          <a:prstGeom prst="rect">
            <a:avLst/>
          </a:prstGeom>
        </p:spPr>
      </p:pic>
      <p:pic>
        <p:nvPicPr>
          <p:cNvPr id="6" name="图片 5"/>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147191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8" name="图片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2" name="图片 1"/>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a:fillRect/>
          </a:stretch>
        </p:blipFill>
        <p:spPr>
          <a:xfrm>
            <a:off x="693735" y="0"/>
            <a:ext cx="1080453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6" name="文本占位符 4"/>
          <p:cNvSpPr>
            <a:spLocks noGrp="1"/>
          </p:cNvSpPr>
          <p:nvPr>
            <p:ph type="body" idx="1" hasCustomPrompt="1"/>
            <p:custDataLst>
              <p:tags r:id="rId2"/>
            </p:custDataLst>
          </p:nvPr>
        </p:nvSpPr>
        <p:spPr>
          <a:xfrm>
            <a:off x="762641" y="2463322"/>
            <a:ext cx="4825403" cy="640394"/>
          </a:xfrm>
        </p:spPr>
        <p:txBody>
          <a:bodyPr vert="horz" wrap="square" lIns="0" tIns="0" rIns="0" bIns="0" rtlCol="0" anchor="b" anchorCtr="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7" name="标题 5"/>
          <p:cNvSpPr>
            <a:spLocks noGrp="1"/>
          </p:cNvSpPr>
          <p:nvPr>
            <p:ph type="title" hasCustomPrompt="1"/>
            <p:custDataLst>
              <p:tags r:id="rId3"/>
            </p:custDataLst>
          </p:nvPr>
        </p:nvSpPr>
        <p:spPr>
          <a:xfrm>
            <a:off x="762006" y="3256115"/>
            <a:ext cx="4826038" cy="1138555"/>
          </a:xfrm>
        </p:spPr>
        <p:txBody>
          <a:bodyPr vert="horz" wrap="square" lIns="0" tIns="0" rIns="0" bIns="0" rtlCol="0" anchor="t" anchorCtr="0">
            <a:normAutofit/>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6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6" name="图片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1471910" y="6132531"/>
            <a:ext cx="720090"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10800"/>
            <a:ext cx="720090"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1471910" y="-5379"/>
            <a:ext cx="720090"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11469510" y="-10800"/>
            <a:ext cx="720090" cy="720090"/>
          </a:xfrm>
          <a:prstGeom prst="rect">
            <a:avLst/>
          </a:prstGeom>
        </p:spPr>
      </p:pic>
      <p:pic>
        <p:nvPicPr>
          <p:cNvPr id="6" name="图片 5"/>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137910"/>
            <a:ext cx="720090"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0438461" y="5104461"/>
            <a:ext cx="1753527" cy="1753527"/>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0" y="-10802"/>
            <a:ext cx="175352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3">
            <a:extLst>
              <a:ext uri="{96DAC541-7B7A-43D3-8B79-37D633B846F1}">
                <asvg:svgBlip xmlns:asvg="http://schemas.microsoft.com/office/drawing/2016/SVG/main" r:embed="rId14"/>
              </a:ext>
            </a:extLst>
          </a:blip>
          <a:stretch>
            <a:fillRect/>
          </a:stretch>
        </p:blipFill>
        <p:spPr>
          <a:xfrm>
            <a:off x="11471910" y="6137910"/>
            <a:ext cx="720090" cy="720090"/>
          </a:xfrm>
          <a:prstGeom prst="rect">
            <a:avLst/>
          </a:prstGeom>
        </p:spPr>
      </p:pic>
      <p:pic>
        <p:nvPicPr>
          <p:cNvPr id="6" name="图形 8"/>
          <p:cNvPicPr>
            <a:picLocks noChangeAspect="1"/>
          </p:cNvPicPr>
          <p:nvPr>
            <p:custDataLst>
              <p:tags r:id="rId3"/>
            </p:custDataLst>
          </p:nvPr>
        </p:nvPicPr>
        <p:blipFill>
          <a:blip r:embed="rId15">
            <a:extLst>
              <a:ext uri="{96DAC541-7B7A-43D3-8B79-37D633B846F1}">
                <asvg:svgBlip xmlns:asvg="http://schemas.microsoft.com/office/drawing/2016/SVG/main" r:embed="rId16"/>
              </a:ext>
            </a:extLst>
          </a:blip>
          <a:stretch>
            <a:fillRect/>
          </a:stretch>
        </p:blipFill>
        <p:spPr>
          <a:xfrm flipV="1">
            <a:off x="182079" y="6137910"/>
            <a:ext cx="355932" cy="720090"/>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0436061" y="-10801"/>
            <a:ext cx="1753527" cy="1753527"/>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443390" y="5104461"/>
            <a:ext cx="866747" cy="1753527"/>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742740" y="1591063"/>
            <a:ext cx="6709123" cy="1846659"/>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789038" y="3773539"/>
            <a:ext cx="6616527" cy="1493396"/>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215153" y="2449275"/>
            <a:ext cx="3235350" cy="1959438"/>
          </a:xfrm>
          <a:prstGeom prst="rect">
            <a:avLst/>
          </a:prstGeom>
        </p:spPr>
      </p:pic>
      <p:pic>
        <p:nvPicPr>
          <p:cNvPr id="7" name="图形 6"/>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1471910" y="6137910"/>
            <a:ext cx="720090" cy="720090"/>
          </a:xfrm>
          <a:prstGeom prst="rect">
            <a:avLst/>
          </a:prstGeom>
        </p:spPr>
      </p:pic>
      <p:pic>
        <p:nvPicPr>
          <p:cNvPr id="9" name="图形 8"/>
          <p:cNvPicPr>
            <a:picLocks noChangeAspect="1"/>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flipV="1">
            <a:off x="11653989" y="0"/>
            <a:ext cx="355932"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标题 5"/>
          <p:cNvSpPr>
            <a:spLocks noGrp="1"/>
          </p:cNvSpPr>
          <p:nvPr>
            <p:ph type="ctrTitle" idx="2" hasCustomPrompt="1"/>
            <p:custDataLst>
              <p:tags r:id="rId4"/>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3" name="副标题 7"/>
          <p:cNvSpPr>
            <a:spLocks noGrp="1"/>
          </p:cNvSpPr>
          <p:nvPr>
            <p:ph type="subTitle" idx="3" hasCustomPrompt="1"/>
            <p:custDataLst>
              <p:tags r:id="rId5"/>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10"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形 9"/>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498080" y="2099900"/>
            <a:ext cx="4389120" cy="2658199"/>
          </a:xfrm>
          <a:prstGeom prst="rect">
            <a:avLst/>
          </a:prstGeom>
        </p:spPr>
      </p:pic>
      <p:pic>
        <p:nvPicPr>
          <p:cNvPr id="7" name="图形 6"/>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C6283A-BCCE-4CCD-BF52-5533F7BFF1DB}"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663755-EC39-4CE5-AD92-2BF890BB7B23}"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2022/6/17</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形 6"/>
          <p:cNvPicPr>
            <a:picLocks noChangeAspect="1"/>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V="1">
            <a:off x="11653989" y="6137910"/>
            <a:ext cx="355932"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9" name="图形 18"/>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652905" y="1650127"/>
            <a:ext cx="8889429" cy="1128235"/>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652270" y="2930762"/>
            <a:ext cx="8890064" cy="2277110"/>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74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形 6"/>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0" y="0"/>
            <a:ext cx="720090" cy="720090"/>
          </a:xfrm>
          <a:prstGeom prst="rect">
            <a:avLst/>
          </a:prstGeom>
        </p:spPr>
      </p:pic>
      <p:pic>
        <p:nvPicPr>
          <p:cNvPr id="9" name="图形 8"/>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形 6"/>
          <p:cNvPicPr>
            <a:picLocks noChangeAspect="1"/>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1471910" y="0"/>
            <a:ext cx="720090" cy="720090"/>
          </a:xfrm>
          <a:prstGeom prst="rect">
            <a:avLst/>
          </a:prstGeom>
        </p:spPr>
      </p:pic>
      <p:pic>
        <p:nvPicPr>
          <p:cNvPr id="9" name="图形 8"/>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1147191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82079" y="6137910"/>
            <a:ext cx="355932" cy="720090"/>
          </a:xfrm>
          <a:prstGeom prst="rect">
            <a:avLst/>
          </a:prstGeom>
        </p:spPr>
      </p:pic>
      <p:sp>
        <p:nvSpPr>
          <p:cNvPr id="2" name="标题 1"/>
          <p:cNvSpPr>
            <a:spLocks noGrp="1"/>
          </p:cNvSpPr>
          <p:nvPr>
            <p:ph type="title" hasCustomPrompt="1"/>
            <p:custDataLst>
              <p:tags r:id="rId4"/>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1080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形 6"/>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0" y="0"/>
            <a:ext cx="720090" cy="720090"/>
          </a:xfrm>
          <a:prstGeom prst="rect">
            <a:avLst/>
          </a:prstGeom>
        </p:spPr>
      </p:pic>
      <p:pic>
        <p:nvPicPr>
          <p:cNvPr id="6" name="图形 8"/>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flipV="1">
            <a:off x="11653989" y="6137910"/>
            <a:ext cx="355932" cy="720090"/>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tags" Target="../tags/tag707.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tags" Target="../tags/tag706.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10.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tags" Target="../tags/tag7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tags" Target="../tags/tag795.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tags" Target="../tags/tag794.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10" Type="http://schemas.openxmlformats.org/officeDocument/2006/relationships/slideLayout" Target="../slideLayouts/slideLayout183.xml"/><Relationship Id="rId19" Type="http://schemas.openxmlformats.org/officeDocument/2006/relationships/theme" Target="../theme/theme11.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tags" Target="../tags/tag79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tags" Target="../tags/tag883.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tags" Target="../tags/tag882.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19" Type="http://schemas.openxmlformats.org/officeDocument/2006/relationships/theme" Target="../theme/theme1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tags" Target="../tags/tag88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3" Type="http://schemas.openxmlformats.org/officeDocument/2006/relationships/slideLayout" Target="../slideLayouts/slideLayout212.xml"/><Relationship Id="rId21" Type="http://schemas.openxmlformats.org/officeDocument/2006/relationships/tags" Target="../tags/tag971.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tags" Target="../tags/tag970.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19" Type="http://schemas.openxmlformats.org/officeDocument/2006/relationships/theme" Target="../theme/theme13.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tags" Target="../tags/tag97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tags" Target="../tags/tag1059.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tags" Target="../tags/tag1058.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theme" Target="../theme/theme14.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ags" Target="../tags/tag106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3" Type="http://schemas.openxmlformats.org/officeDocument/2006/relationships/slideLayout" Target="../slideLayouts/slideLayout248.xml"/><Relationship Id="rId21" Type="http://schemas.openxmlformats.org/officeDocument/2006/relationships/tags" Target="../tags/tag1147.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tags" Target="../tags/tag1146.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10" Type="http://schemas.openxmlformats.org/officeDocument/2006/relationships/slideLayout" Target="../slideLayouts/slideLayout255.xml"/><Relationship Id="rId19" Type="http://schemas.openxmlformats.org/officeDocument/2006/relationships/theme" Target="../theme/theme1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tags" Target="../tags/tag114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3" Type="http://schemas.openxmlformats.org/officeDocument/2006/relationships/slideLayout" Target="../slideLayouts/slideLayout266.xml"/><Relationship Id="rId21" Type="http://schemas.openxmlformats.org/officeDocument/2006/relationships/tags" Target="../tags/tag1235.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tags" Target="../tags/tag1234.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10" Type="http://schemas.openxmlformats.org/officeDocument/2006/relationships/slideLayout" Target="../slideLayouts/slideLayout273.xml"/><Relationship Id="rId19" Type="http://schemas.openxmlformats.org/officeDocument/2006/relationships/theme" Target="../theme/theme16.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tags" Target="../tags/tag12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ags" Target="../tags/tag9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ags" Target="../tags/tag9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ags" Target="../tags/tag9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tags" Target="../tags/tag179.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ags" Target="../tags/tag17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4.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tags" Target="../tags/tag1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tags" Target="../tags/tag267.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tags" Target="../tags/tag26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theme" Target="../theme/theme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ags" Target="../tags/tag2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tags" Target="../tags/tag355.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ags" Target="../tags/tag35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tags" Target="../tags/tag3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ags" Target="../tags/tag443.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tags" Target="../tags/tag4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theme" Target="../theme/theme7.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tags" Target="../tags/tag4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tags" Target="../tags/tag531.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tags" Target="../tags/tag530.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tags" Target="../tags/tag5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tags" Target="../tags/tag619.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ags" Target="../tags/tag618.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theme" Target="../theme/theme9.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tags" Target="../tags/tag6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6283A-BCCE-4CCD-BF52-5533F7BFF1DB}" type="datetimeFigureOut">
              <a:rPr lang="zh-CN" altLang="en-US" smtClean="0"/>
              <a:t>2022/6/17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63755-EC39-4CE5-AD92-2BF890BB7B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2022/6/17</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tags" Target="../tags/tag1324.xml"/><Relationship Id="rId7" Type="http://schemas.openxmlformats.org/officeDocument/2006/relationships/slideLayout" Target="../slideLayouts/slideLayout12.xml"/><Relationship Id="rId2" Type="http://schemas.openxmlformats.org/officeDocument/2006/relationships/tags" Target="../tags/tag1323.xml"/><Relationship Id="rId1" Type="http://schemas.openxmlformats.org/officeDocument/2006/relationships/tags" Target="../tags/tag1322.xml"/><Relationship Id="rId6" Type="http://schemas.openxmlformats.org/officeDocument/2006/relationships/tags" Target="../tags/tag1327.xml"/><Relationship Id="rId11" Type="http://schemas.openxmlformats.org/officeDocument/2006/relationships/comments" Target="../comments/comment1.xml"/><Relationship Id="rId5" Type="http://schemas.openxmlformats.org/officeDocument/2006/relationships/tags" Target="../tags/tag1326.xml"/><Relationship Id="rId10" Type="http://schemas.openxmlformats.org/officeDocument/2006/relationships/image" Target="../media/image15.png"/><Relationship Id="rId4" Type="http://schemas.openxmlformats.org/officeDocument/2006/relationships/tags" Target="../tags/tag1325.xml"/><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364.xml"/><Relationship Id="rId7" Type="http://schemas.openxmlformats.org/officeDocument/2006/relationships/image" Target="../media/image18.png"/><Relationship Id="rId2" Type="http://schemas.openxmlformats.org/officeDocument/2006/relationships/tags" Target="../tags/tag1363.xml"/><Relationship Id="rId1" Type="http://schemas.openxmlformats.org/officeDocument/2006/relationships/tags" Target="../tags/tag1362.xml"/><Relationship Id="rId6" Type="http://schemas.openxmlformats.org/officeDocument/2006/relationships/image" Target="../media/image16.png"/><Relationship Id="rId5" Type="http://schemas.openxmlformats.org/officeDocument/2006/relationships/slideLayout" Target="../slideLayouts/slideLayout179.xml"/><Relationship Id="rId4" Type="http://schemas.openxmlformats.org/officeDocument/2006/relationships/tags" Target="../tags/tag1365.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368.xml"/><Relationship Id="rId7" Type="http://schemas.openxmlformats.org/officeDocument/2006/relationships/image" Target="../media/image18.png"/><Relationship Id="rId2" Type="http://schemas.openxmlformats.org/officeDocument/2006/relationships/tags" Target="../tags/tag1367.xml"/><Relationship Id="rId1" Type="http://schemas.openxmlformats.org/officeDocument/2006/relationships/tags" Target="../tags/tag1366.xml"/><Relationship Id="rId6" Type="http://schemas.openxmlformats.org/officeDocument/2006/relationships/image" Target="../media/image16.png"/><Relationship Id="rId5" Type="http://schemas.openxmlformats.org/officeDocument/2006/relationships/slideLayout" Target="../slideLayouts/slideLayout197.xml"/><Relationship Id="rId4" Type="http://schemas.openxmlformats.org/officeDocument/2006/relationships/tags" Target="../tags/tag1369.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1372.xml"/><Relationship Id="rId7" Type="http://schemas.openxmlformats.org/officeDocument/2006/relationships/image" Target="../media/image18.png"/><Relationship Id="rId2" Type="http://schemas.openxmlformats.org/officeDocument/2006/relationships/tags" Target="../tags/tag1371.xml"/><Relationship Id="rId1" Type="http://schemas.openxmlformats.org/officeDocument/2006/relationships/tags" Target="../tags/tag1370.xml"/><Relationship Id="rId6" Type="http://schemas.openxmlformats.org/officeDocument/2006/relationships/image" Target="../media/image16.png"/><Relationship Id="rId5" Type="http://schemas.openxmlformats.org/officeDocument/2006/relationships/slideLayout" Target="../slideLayouts/slideLayout215.xml"/><Relationship Id="rId4" Type="http://schemas.openxmlformats.org/officeDocument/2006/relationships/tags" Target="../tags/tag1373.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376.xml"/><Relationship Id="rId7" Type="http://schemas.openxmlformats.org/officeDocument/2006/relationships/image" Target="../media/image18.png"/><Relationship Id="rId2" Type="http://schemas.openxmlformats.org/officeDocument/2006/relationships/tags" Target="../tags/tag1375.xml"/><Relationship Id="rId1" Type="http://schemas.openxmlformats.org/officeDocument/2006/relationships/tags" Target="../tags/tag1374.xml"/><Relationship Id="rId6" Type="http://schemas.openxmlformats.org/officeDocument/2006/relationships/image" Target="../media/image16.png"/><Relationship Id="rId5" Type="http://schemas.openxmlformats.org/officeDocument/2006/relationships/slideLayout" Target="../slideLayouts/slideLayout233.xml"/><Relationship Id="rId4" Type="http://schemas.openxmlformats.org/officeDocument/2006/relationships/tags" Target="../tags/tag1377.xml"/></Relationships>
</file>

<file path=ppt/slides/_rels/slide14.xml.rels><?xml version="1.0" encoding="UTF-8" standalone="yes"?>
<Relationships xmlns="http://schemas.openxmlformats.org/package/2006/relationships"><Relationship Id="rId3" Type="http://schemas.openxmlformats.org/officeDocument/2006/relationships/tags" Target="../tags/tag1380.xml"/><Relationship Id="rId7" Type="http://schemas.openxmlformats.org/officeDocument/2006/relationships/image" Target="../media/image24.png"/><Relationship Id="rId2" Type="http://schemas.openxmlformats.org/officeDocument/2006/relationships/tags" Target="../tags/tag1379.xml"/><Relationship Id="rId1" Type="http://schemas.openxmlformats.org/officeDocument/2006/relationships/tags" Target="../tags/tag1378.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slideLayout" Target="../slideLayouts/slideLayout25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7.xml"/><Relationship Id="rId2" Type="http://schemas.openxmlformats.org/officeDocument/2006/relationships/tags" Target="../tags/tag1382.xml"/><Relationship Id="rId1" Type="http://schemas.openxmlformats.org/officeDocument/2006/relationships/tags" Target="../tags/tag1381.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69.xml"/><Relationship Id="rId2" Type="http://schemas.openxmlformats.org/officeDocument/2006/relationships/tags" Target="../tags/tag1384.xml"/><Relationship Id="rId1" Type="http://schemas.openxmlformats.org/officeDocument/2006/relationships/tags" Target="../tags/tag1383.xml"/><Relationship Id="rId5" Type="http://schemas.openxmlformats.org/officeDocument/2006/relationships/comments" Target="../comments/commen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387.xml"/><Relationship Id="rId7" Type="http://schemas.openxmlformats.org/officeDocument/2006/relationships/image" Target="../media/image28.png"/><Relationship Id="rId2" Type="http://schemas.openxmlformats.org/officeDocument/2006/relationships/tags" Target="../tags/tag1386.xml"/><Relationship Id="rId1" Type="http://schemas.openxmlformats.org/officeDocument/2006/relationships/tags" Target="../tags/tag1385.xml"/><Relationship Id="rId6" Type="http://schemas.openxmlformats.org/officeDocument/2006/relationships/image" Target="../media/image13.gif"/><Relationship Id="rId5" Type="http://schemas.openxmlformats.org/officeDocument/2006/relationships/image" Target="../media/image16.png"/><Relationship Id="rId4" Type="http://schemas.openxmlformats.org/officeDocument/2006/relationships/slideLayout" Target="../slideLayouts/slideLayout26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330.xml"/><Relationship Id="rId7" Type="http://schemas.openxmlformats.org/officeDocument/2006/relationships/slideLayout" Target="../slideLayouts/slideLayout54.xml"/><Relationship Id="rId2" Type="http://schemas.openxmlformats.org/officeDocument/2006/relationships/tags" Target="../tags/tag1329.xml"/><Relationship Id="rId1" Type="http://schemas.openxmlformats.org/officeDocument/2006/relationships/tags" Target="../tags/tag1328.xml"/><Relationship Id="rId6" Type="http://schemas.openxmlformats.org/officeDocument/2006/relationships/tags" Target="../tags/tag1333.xml"/><Relationship Id="rId11" Type="http://schemas.openxmlformats.org/officeDocument/2006/relationships/image" Target="../media/image17.png"/><Relationship Id="rId5" Type="http://schemas.openxmlformats.org/officeDocument/2006/relationships/tags" Target="../tags/tag1332.xml"/><Relationship Id="rId10" Type="http://schemas.openxmlformats.org/officeDocument/2006/relationships/image" Target="../media/image16.png"/><Relationship Id="rId4" Type="http://schemas.openxmlformats.org/officeDocument/2006/relationships/tags" Target="../tags/tag1331.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tags" Target="../tags/tag1336.xml"/><Relationship Id="rId2" Type="http://schemas.openxmlformats.org/officeDocument/2006/relationships/tags" Target="../tags/tag1335.xml"/><Relationship Id="rId1" Type="http://schemas.openxmlformats.org/officeDocument/2006/relationships/tags" Target="../tags/tag1334.xml"/><Relationship Id="rId6" Type="http://schemas.openxmlformats.org/officeDocument/2006/relationships/image" Target="../media/image16.png"/><Relationship Id="rId5" Type="http://schemas.openxmlformats.org/officeDocument/2006/relationships/slideLayout" Target="../slideLayouts/slideLayout32.xml"/><Relationship Id="rId4" Type="http://schemas.openxmlformats.org/officeDocument/2006/relationships/tags" Target="../tags/tag1337.xml"/></Relationships>
</file>

<file path=ppt/slides/_rels/slide4.xml.rels><?xml version="1.0" encoding="UTF-8" standalone="yes"?>
<Relationships xmlns="http://schemas.openxmlformats.org/package/2006/relationships"><Relationship Id="rId3" Type="http://schemas.openxmlformats.org/officeDocument/2006/relationships/tags" Target="../tags/tag1340.xml"/><Relationship Id="rId7" Type="http://schemas.openxmlformats.org/officeDocument/2006/relationships/image" Target="../media/image18.png"/><Relationship Id="rId2" Type="http://schemas.openxmlformats.org/officeDocument/2006/relationships/tags" Target="../tags/tag1339.xml"/><Relationship Id="rId1" Type="http://schemas.openxmlformats.org/officeDocument/2006/relationships/tags" Target="../tags/tag1338.xml"/><Relationship Id="rId6" Type="http://schemas.openxmlformats.org/officeDocument/2006/relationships/image" Target="../media/image16.png"/><Relationship Id="rId5" Type="http://schemas.openxmlformats.org/officeDocument/2006/relationships/slideLayout" Target="../slideLayouts/slideLayout71.xml"/><Relationship Id="rId4" Type="http://schemas.openxmlformats.org/officeDocument/2006/relationships/tags" Target="../tags/tag1341.xml"/></Relationships>
</file>

<file path=ppt/slides/_rels/slide5.xml.rels><?xml version="1.0" encoding="UTF-8" standalone="yes"?>
<Relationships xmlns="http://schemas.openxmlformats.org/package/2006/relationships"><Relationship Id="rId3" Type="http://schemas.openxmlformats.org/officeDocument/2006/relationships/tags" Target="../tags/tag1344.xml"/><Relationship Id="rId7" Type="http://schemas.openxmlformats.org/officeDocument/2006/relationships/image" Target="../media/image18.png"/><Relationship Id="rId2" Type="http://schemas.openxmlformats.org/officeDocument/2006/relationships/tags" Target="../tags/tag1343.xml"/><Relationship Id="rId1" Type="http://schemas.openxmlformats.org/officeDocument/2006/relationships/tags" Target="../tags/tag1342.xml"/><Relationship Id="rId6" Type="http://schemas.openxmlformats.org/officeDocument/2006/relationships/image" Target="../media/image16.png"/><Relationship Id="rId5" Type="http://schemas.openxmlformats.org/officeDocument/2006/relationships/slideLayout" Target="../slideLayouts/slideLayout107.xml"/><Relationship Id="rId4" Type="http://schemas.openxmlformats.org/officeDocument/2006/relationships/tags" Target="../tags/tag1345.xml"/></Relationships>
</file>

<file path=ppt/slides/_rels/slide6.xml.rels><?xml version="1.0" encoding="UTF-8" standalone="yes"?>
<Relationships xmlns="http://schemas.openxmlformats.org/package/2006/relationships"><Relationship Id="rId3" Type="http://schemas.openxmlformats.org/officeDocument/2006/relationships/tags" Target="../tags/tag1348.xml"/><Relationship Id="rId7" Type="http://schemas.openxmlformats.org/officeDocument/2006/relationships/image" Target="../media/image18.png"/><Relationship Id="rId2" Type="http://schemas.openxmlformats.org/officeDocument/2006/relationships/tags" Target="../tags/tag1347.xml"/><Relationship Id="rId1" Type="http://schemas.openxmlformats.org/officeDocument/2006/relationships/tags" Target="../tags/tag1346.xml"/><Relationship Id="rId6" Type="http://schemas.openxmlformats.org/officeDocument/2006/relationships/image" Target="../media/image16.png"/><Relationship Id="rId5" Type="http://schemas.openxmlformats.org/officeDocument/2006/relationships/slideLayout" Target="../slideLayouts/slideLayout125.xml"/><Relationship Id="rId4" Type="http://schemas.openxmlformats.org/officeDocument/2006/relationships/tags" Target="../tags/tag1349.xml"/></Relationships>
</file>

<file path=ppt/slides/_rels/slide7.xml.rels><?xml version="1.0" encoding="UTF-8" standalone="yes"?>
<Relationships xmlns="http://schemas.openxmlformats.org/package/2006/relationships"><Relationship Id="rId3" Type="http://schemas.openxmlformats.org/officeDocument/2006/relationships/tags" Target="../tags/tag1352.xml"/><Relationship Id="rId7" Type="http://schemas.openxmlformats.org/officeDocument/2006/relationships/image" Target="../media/image18.png"/><Relationship Id="rId2" Type="http://schemas.openxmlformats.org/officeDocument/2006/relationships/tags" Target="../tags/tag1351.xml"/><Relationship Id="rId1" Type="http://schemas.openxmlformats.org/officeDocument/2006/relationships/tags" Target="../tags/tag1350.xml"/><Relationship Id="rId6" Type="http://schemas.openxmlformats.org/officeDocument/2006/relationships/image" Target="../media/image16.png"/><Relationship Id="rId5" Type="http://schemas.openxmlformats.org/officeDocument/2006/relationships/slideLayout" Target="../slideLayouts/slideLayout143.xml"/><Relationship Id="rId4" Type="http://schemas.openxmlformats.org/officeDocument/2006/relationships/tags" Target="../tags/tag1353.xml"/></Relationships>
</file>

<file path=ppt/slides/_rels/slide8.xml.rels><?xml version="1.0" encoding="UTF-8" standalone="yes"?>
<Relationships xmlns="http://schemas.openxmlformats.org/package/2006/relationships"><Relationship Id="rId3" Type="http://schemas.openxmlformats.org/officeDocument/2006/relationships/tags" Target="../tags/tag1356.xml"/><Relationship Id="rId7" Type="http://schemas.openxmlformats.org/officeDocument/2006/relationships/image" Target="../media/image18.png"/><Relationship Id="rId2" Type="http://schemas.openxmlformats.org/officeDocument/2006/relationships/tags" Target="../tags/tag1355.xml"/><Relationship Id="rId1" Type="http://schemas.openxmlformats.org/officeDocument/2006/relationships/tags" Target="../tags/tag1354.xml"/><Relationship Id="rId6" Type="http://schemas.openxmlformats.org/officeDocument/2006/relationships/image" Target="../media/image16.png"/><Relationship Id="rId5" Type="http://schemas.openxmlformats.org/officeDocument/2006/relationships/slideLayout" Target="../slideLayouts/slideLayout89.xml"/><Relationship Id="rId4" Type="http://schemas.openxmlformats.org/officeDocument/2006/relationships/tags" Target="../tags/tag1357.xml"/></Relationships>
</file>

<file path=ppt/slides/_rels/slide9.xml.rels><?xml version="1.0" encoding="UTF-8" standalone="yes"?>
<Relationships xmlns="http://schemas.openxmlformats.org/package/2006/relationships"><Relationship Id="rId3" Type="http://schemas.openxmlformats.org/officeDocument/2006/relationships/tags" Target="../tags/tag1360.xml"/><Relationship Id="rId7" Type="http://schemas.openxmlformats.org/officeDocument/2006/relationships/image" Target="../media/image18.png"/><Relationship Id="rId2" Type="http://schemas.openxmlformats.org/officeDocument/2006/relationships/tags" Target="../tags/tag1359.xml"/><Relationship Id="rId1" Type="http://schemas.openxmlformats.org/officeDocument/2006/relationships/tags" Target="../tags/tag1358.xml"/><Relationship Id="rId6" Type="http://schemas.openxmlformats.org/officeDocument/2006/relationships/image" Target="../media/image16.png"/><Relationship Id="rId5" Type="http://schemas.openxmlformats.org/officeDocument/2006/relationships/slideLayout" Target="../slideLayouts/slideLayout161.xml"/><Relationship Id="rId4" Type="http://schemas.openxmlformats.org/officeDocument/2006/relationships/tags" Target="../tags/tag136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矩形 1"/>
          <p:cNvSpPr/>
          <p:nvPr>
            <p:custDataLst>
              <p:tags r:id="rId2"/>
            </p:custDataLst>
          </p:nvPr>
        </p:nvSpPr>
        <p:spPr>
          <a:xfrm>
            <a:off x="1658620" y="1672420"/>
            <a:ext cx="45720" cy="2002884"/>
          </a:xfrm>
          <a:prstGeom prst="rect">
            <a:avLst/>
          </a:prstGeom>
          <a:solidFill>
            <a:schemeClr val="dk1">
              <a:lumMod val="75000"/>
              <a:lumOff val="25000"/>
            </a:schemeClr>
          </a:solidFill>
          <a:ln>
            <a:solidFill>
              <a:schemeClr val="dk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46" name="矩形 45"/>
          <p:cNvSpPr/>
          <p:nvPr>
            <p:custDataLst>
              <p:tags r:id="rId3"/>
            </p:custDataLst>
          </p:nvPr>
        </p:nvSpPr>
        <p:spPr>
          <a:xfrm>
            <a:off x="10490264" y="1672420"/>
            <a:ext cx="45720" cy="2002884"/>
          </a:xfrm>
          <a:prstGeom prst="rect">
            <a:avLst/>
          </a:prstGeom>
          <a:solidFill>
            <a:schemeClr val="dk1">
              <a:lumMod val="75000"/>
              <a:lumOff val="25000"/>
            </a:schemeClr>
          </a:solidFill>
          <a:ln>
            <a:solidFill>
              <a:schemeClr val="dk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3" name="标题 2"/>
          <p:cNvSpPr>
            <a:spLocks noGrp="1"/>
          </p:cNvSpPr>
          <p:nvPr>
            <p:ph type="ctrTitle" idx="2"/>
            <p:custDataLst>
              <p:tags r:id="rId4"/>
            </p:custDataLst>
          </p:nvPr>
        </p:nvSpPr>
        <p:spPr>
          <a:xfrm>
            <a:off x="342265" y="6304915"/>
            <a:ext cx="3839210" cy="302895"/>
          </a:xfrm>
        </p:spPr>
        <p:txBody>
          <a:bodyPr>
            <a:normAutofit fontScale="90000"/>
          </a:bodyPr>
          <a:lstStyle/>
          <a:p>
            <a:pPr marL="0" indent="0" algn="ctr">
              <a:lnSpc>
                <a:spcPct val="100000"/>
              </a:lnSpc>
              <a:spcBef>
                <a:spcPts val="0"/>
              </a:spcBef>
              <a:spcAft>
                <a:spcPts val="0"/>
              </a:spcAft>
              <a:buSzPct val="100000"/>
              <a:buNone/>
            </a:pPr>
            <a:r>
              <a:rPr lang="zh-CN" altLang="en-US" sz="2665" dirty="0">
                <a:solidFill>
                  <a:schemeClr val="lt1"/>
                </a:solidFill>
              </a:rPr>
              <a:t>计算机与</a:t>
            </a:r>
            <a:r>
              <a:rPr lang="zh-CN" altLang="en-US" sz="2665" dirty="0">
                <a:solidFill>
                  <a:schemeClr val="bg1"/>
                </a:solidFill>
                <a:uFillTx/>
              </a:rPr>
              <a:t>人工智能</a:t>
            </a:r>
            <a:r>
              <a:rPr lang="zh-CN" altLang="en-US" sz="2665" dirty="0">
                <a:solidFill>
                  <a:schemeClr val="lt1"/>
                </a:solidFill>
              </a:rPr>
              <a:t>学院</a:t>
            </a:r>
          </a:p>
        </p:txBody>
      </p:sp>
      <p:sp>
        <p:nvSpPr>
          <p:cNvPr id="7" name="副标题 6"/>
          <p:cNvSpPr>
            <a:spLocks noGrp="1"/>
          </p:cNvSpPr>
          <p:nvPr>
            <p:ph type="subTitle" idx="3"/>
            <p:custDataLst>
              <p:tags r:id="rId5"/>
            </p:custDataLst>
          </p:nvPr>
        </p:nvSpPr>
        <p:spPr>
          <a:xfrm>
            <a:off x="125730" y="5676265"/>
            <a:ext cx="5440680" cy="447675"/>
          </a:xfrm>
        </p:spPr>
        <p:txBody>
          <a:bodyPr>
            <a:noAutofit/>
          </a:bodyPr>
          <a:lstStyle/>
          <a:p>
            <a:r>
              <a:rPr lang="zh-CN" altLang="en-US" b="1">
                <a:solidFill>
                  <a:schemeClr val="lt1"/>
                </a:solidFill>
              </a:rPr>
              <a:t>小组：王延逸凡，丁方泽，张润民</a:t>
            </a:r>
          </a:p>
        </p:txBody>
      </p:sp>
      <p:sp>
        <p:nvSpPr>
          <p:cNvPr id="9" name="标题 2"/>
          <p:cNvSpPr/>
          <p:nvPr>
            <p:custDataLst>
              <p:tags r:id="rId6"/>
            </p:custDataLst>
          </p:nvPr>
        </p:nvSpPr>
        <p:spPr>
          <a:xfrm>
            <a:off x="1830070" y="1265555"/>
            <a:ext cx="6203315" cy="1101725"/>
          </a:xfrm>
          <a:prstGeom prst="rect">
            <a:avLst/>
          </a:prstGeom>
        </p:spPr>
        <p:txBody>
          <a:bodyPr vert="horz" wrap="square" lIns="0" tIns="0" rIns="0" bIns="0" rtlCol="0" anchor="b"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marL="0" indent="0" algn="ctr">
              <a:lnSpc>
                <a:spcPct val="100000"/>
              </a:lnSpc>
              <a:spcBef>
                <a:spcPts val="0"/>
              </a:spcBef>
              <a:spcAft>
                <a:spcPts val="0"/>
              </a:spcAft>
              <a:buSzPct val="100000"/>
              <a:buNone/>
            </a:pPr>
            <a:r>
              <a:rPr lang="en-US" altLang="zh-CN" sz="5600" dirty="0">
                <a:solidFill>
                  <a:schemeClr val="tx1"/>
                </a:solidFill>
              </a:rPr>
              <a:t>python</a:t>
            </a:r>
            <a:r>
              <a:rPr sz="5600" dirty="0">
                <a:solidFill>
                  <a:schemeClr val="tx1"/>
                </a:solidFill>
              </a:rPr>
              <a:t>课程设计</a:t>
            </a:r>
          </a:p>
        </p:txBody>
      </p:sp>
      <p:sp>
        <p:nvSpPr>
          <p:cNvPr id="5" name="文本框 4"/>
          <p:cNvSpPr txBox="1"/>
          <p:nvPr/>
        </p:nvSpPr>
        <p:spPr>
          <a:xfrm>
            <a:off x="5566410" y="3182620"/>
            <a:ext cx="4923790" cy="645160"/>
          </a:xfrm>
          <a:prstGeom prst="rect">
            <a:avLst/>
          </a:prstGeom>
          <a:noFill/>
        </p:spPr>
        <p:txBody>
          <a:bodyPr wrap="square" rtlCol="0">
            <a:spAutoFit/>
          </a:bodyPr>
          <a:lstStyle/>
          <a:p>
            <a:r>
              <a:rPr lang="en-US" altLang="zh-CN" sz="3600" b="1" dirty="0"/>
              <a:t>——</a:t>
            </a:r>
            <a:r>
              <a:rPr lang="zh-CN" altLang="en-US" sz="3600" b="1" dirty="0"/>
              <a:t>自动打字纠正</a:t>
            </a:r>
          </a:p>
        </p:txBody>
      </p:sp>
      <p:pic>
        <p:nvPicPr>
          <p:cNvPr id="6" name="图片 5">
            <a:extLst>
              <a:ext uri="{FF2B5EF4-FFF2-40B4-BE49-F238E27FC236}">
                <a16:creationId xmlns:a16="http://schemas.microsoft.com/office/drawing/2014/main" id="{5950DDFD-A286-8D64-6875-995B3C8D25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3735" y="4384429"/>
            <a:ext cx="2286000" cy="2286000"/>
          </a:xfrm>
          <a:prstGeom prst="rect">
            <a:avLst/>
          </a:prstGeom>
        </p:spPr>
      </p:pic>
      <p:pic>
        <p:nvPicPr>
          <p:cNvPr id="10" name="图片 9">
            <a:extLst>
              <a:ext uri="{FF2B5EF4-FFF2-40B4-BE49-F238E27FC236}">
                <a16:creationId xmlns:a16="http://schemas.microsoft.com/office/drawing/2014/main" id="{38A689C5-9059-DD31-06C7-330C7E2685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75098" y="270588"/>
            <a:ext cx="457200" cy="457200"/>
          </a:xfrm>
          <a:prstGeom prst="rect">
            <a:avLst/>
          </a:prstGeom>
        </p:spPr>
      </p:pic>
      <p:pic>
        <p:nvPicPr>
          <p:cNvPr id="24" name="图片 23">
            <a:extLst>
              <a:ext uri="{FF2B5EF4-FFF2-40B4-BE49-F238E27FC236}">
                <a16:creationId xmlns:a16="http://schemas.microsoft.com/office/drawing/2014/main" id="{40A50186-E73B-46CF-B2AB-1A5F11DE9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702" y="256592"/>
            <a:ext cx="457200" cy="45720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3.</a:t>
            </a:r>
            <a:r>
              <a:rPr sz="3100">
                <a:sym typeface="+mn-ea"/>
              </a:rPr>
              <a:t>第二阶段问题解析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03</a:t>
            </a:r>
          </a:p>
        </p:txBody>
      </p:sp>
      <p:sp>
        <p:nvSpPr>
          <p:cNvPr id="7" name="文本占位符 8"/>
          <p:cNvSpPr>
            <a:spLocks noGrp="1"/>
          </p:cNvSpPr>
          <p:nvPr>
            <p:custDataLst>
              <p:tags r:id="rId4"/>
            </p:custDataLst>
          </p:nvPr>
        </p:nvSpPr>
        <p:spPr>
          <a:xfrm>
            <a:off x="285115" y="942340"/>
            <a:ext cx="955675" cy="386715"/>
          </a:xfrm>
          <a:prstGeom prst="rect">
            <a:avLst/>
          </a:prstGeom>
          <a:solidFill>
            <a:schemeClr val="accent1">
              <a:lumMod val="40000"/>
              <a:lumOff val="60000"/>
            </a:schemeClr>
          </a:solidFill>
        </p:spPr>
        <p:txBody>
          <a:bodyPr vert="horz" wrap="square" lIns="0" tIns="0" rIns="0" bIns="0" rtlCol="0" anchor="ctr">
            <a:normAutofit fontScale="700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Three</a:t>
            </a:r>
          </a:p>
        </p:txBody>
      </p:sp>
      <p:pic>
        <p:nvPicPr>
          <p:cNvPr id="4100" name="Picture 4"/>
          <p:cNvPicPr>
            <a:picLocks noChangeAspect="1"/>
          </p:cNvPicPr>
          <p:nvPr/>
        </p:nvPicPr>
        <p:blipFill>
          <a:blip r:embed="rId6"/>
          <a:stretch>
            <a:fillRect/>
          </a:stretch>
        </p:blipFill>
        <p:spPr>
          <a:xfrm>
            <a:off x="5243830" y="74295"/>
            <a:ext cx="6379845" cy="639445"/>
          </a:xfrm>
          <a:prstGeom prst="rect">
            <a:avLst/>
          </a:prstGeom>
          <a:solidFill>
            <a:schemeClr val="accent6"/>
          </a:solidFill>
          <a:ln w="9525">
            <a:noFill/>
          </a:ln>
        </p:spPr>
      </p:pic>
      <p:pic>
        <p:nvPicPr>
          <p:cNvPr id="104" name="图片 103"/>
          <p:cNvPicPr/>
          <p:nvPr/>
        </p:nvPicPr>
        <p:blipFill>
          <a:blip r:embed="rId7"/>
          <a:stretch>
            <a:fillRect/>
          </a:stretch>
        </p:blipFill>
        <p:spPr>
          <a:xfrm>
            <a:off x="7429500" y="1629093"/>
            <a:ext cx="4762500" cy="3343275"/>
          </a:xfrm>
          <a:prstGeom prst="rect">
            <a:avLst/>
          </a:prstGeom>
          <a:noFill/>
          <a:ln w="9525">
            <a:noFill/>
          </a:ln>
        </p:spPr>
      </p:pic>
      <p:sp>
        <p:nvSpPr>
          <p:cNvPr id="5" name="文本框 4"/>
          <p:cNvSpPr txBox="1"/>
          <p:nvPr/>
        </p:nvSpPr>
        <p:spPr>
          <a:xfrm>
            <a:off x="6496685" y="1393825"/>
            <a:ext cx="5346700" cy="3693319"/>
          </a:xfrm>
          <a:prstGeom prst="rect">
            <a:avLst/>
          </a:prstGeom>
          <a:noFill/>
        </p:spPr>
        <p:txBody>
          <a:bodyPr wrap="square" rtlCol="0">
            <a:spAutoFit/>
          </a:bodyPr>
          <a:lstStyle/>
          <a:p>
            <a:r>
              <a:rPr lang="zh-CN" altLang="en-US" b="1" dirty="0"/>
              <a:t>问题 7 （3 分）</a:t>
            </a:r>
          </a:p>
          <a:p>
            <a:endParaRPr lang="zh-CN" altLang="en-US" b="1" dirty="0"/>
          </a:p>
          <a:p>
            <a:r>
              <a:rPr lang="zh-CN" altLang="en-US" b="1" dirty="0"/>
              <a:t>要求：</a:t>
            </a:r>
          </a:p>
          <a:p>
            <a:r>
              <a:rPr lang="zh-CN" altLang="en-US" sz="1600" b="1" dirty="0"/>
              <a:t> </a:t>
            </a:r>
            <a:r>
              <a:rPr lang="zh-CN" altLang="en-US" sz="1600" dirty="0"/>
              <a:t>完善minimum_mewtations函数，这是一个 diff 函数，它返回将单词start 转换为单词goal 所需的最小编辑操作数。与sphinx_switches区别在于，可以对start进行添加、删除或替换的编辑操作。</a:t>
            </a:r>
          </a:p>
          <a:p>
            <a:endParaRPr lang="zh-CN" altLang="en-US" sz="1600" dirty="0"/>
          </a:p>
          <a:p>
            <a:r>
              <a:rPr lang="zh-CN" altLang="en-US" sz="1600" i="1" dirty="0"/>
              <a:t>&gt;  start: 需要改变的单词</a:t>
            </a:r>
          </a:p>
          <a:p>
            <a:r>
              <a:rPr lang="zh-CN" altLang="en-US" sz="1600" i="1" dirty="0"/>
              <a:t>&gt;  goal:  目标单词</a:t>
            </a:r>
          </a:p>
          <a:p>
            <a:r>
              <a:rPr lang="zh-CN" altLang="en-US" sz="1600" i="1" dirty="0"/>
              <a:t>&gt;  limit: 最大编辑操作数</a:t>
            </a:r>
          </a:p>
          <a:p>
            <a:endParaRPr lang="zh-CN" altLang="en-US" b="1" dirty="0"/>
          </a:p>
          <a:p>
            <a:r>
              <a:rPr lang="zh-CN" altLang="en-US" b="1" dirty="0"/>
              <a:t>函数功能： </a:t>
            </a:r>
          </a:p>
          <a:p>
            <a:r>
              <a:rPr lang="zh-CN" altLang="en-US" sz="1600" dirty="0"/>
              <a:t>统计将单词start 转换为单词goal 所需的最小编辑操作数</a:t>
            </a:r>
          </a:p>
        </p:txBody>
      </p:sp>
      <p:sp>
        <p:nvSpPr>
          <p:cNvPr id="10" name="文本框 9"/>
          <p:cNvSpPr txBox="1"/>
          <p:nvPr/>
        </p:nvSpPr>
        <p:spPr>
          <a:xfrm>
            <a:off x="6496685" y="5347384"/>
            <a:ext cx="5346700" cy="1107996"/>
          </a:xfrm>
          <a:prstGeom prst="rect">
            <a:avLst/>
          </a:prstGeom>
          <a:noFill/>
        </p:spPr>
        <p:txBody>
          <a:bodyPr wrap="square">
            <a:spAutoFit/>
          </a:bodyPr>
          <a:lstStyle/>
          <a:p>
            <a:r>
              <a:rPr lang="zh-CN" altLang="en-US" b="1" dirty="0">
                <a:latin typeface="+mn-ea"/>
              </a:rPr>
              <a:t>解决方案：</a:t>
            </a:r>
            <a:endParaRPr lang="en-US" altLang="zh-CN" b="1" dirty="0">
              <a:latin typeface="+mn-ea"/>
            </a:endParaRPr>
          </a:p>
          <a:p>
            <a:r>
              <a:rPr lang="zh-CN" altLang="en-US" sz="1600" dirty="0">
                <a:latin typeface="+mn-ea"/>
              </a:rPr>
              <a:t>思路与上题大致相同采用递归，不过本题的递归过程有三个分支分别是</a:t>
            </a:r>
            <a:r>
              <a:rPr lang="en-US" altLang="zh-CN" sz="1600" dirty="0">
                <a:latin typeface="+mn-ea"/>
              </a:rPr>
              <a:t>add</a:t>
            </a:r>
            <a:r>
              <a:rPr lang="zh-CN" altLang="en-US" sz="1600" dirty="0">
                <a:latin typeface="+mn-ea"/>
              </a:rPr>
              <a:t>，</a:t>
            </a:r>
            <a:r>
              <a:rPr lang="en-US" altLang="zh-CN" sz="1600" dirty="0">
                <a:latin typeface="+mn-ea"/>
              </a:rPr>
              <a:t>remove</a:t>
            </a:r>
            <a:r>
              <a:rPr lang="zh-CN" altLang="en-US" sz="1600" dirty="0">
                <a:latin typeface="+mn-ea"/>
              </a:rPr>
              <a:t>和</a:t>
            </a:r>
            <a:r>
              <a:rPr lang="en-US" altLang="zh-CN" sz="1600" dirty="0">
                <a:latin typeface="+mn-ea"/>
              </a:rPr>
              <a:t>substitute</a:t>
            </a:r>
            <a:r>
              <a:rPr lang="zh-CN" altLang="en-US" sz="1600" dirty="0">
                <a:latin typeface="+mn-ea"/>
              </a:rPr>
              <a:t>，最后选取最小的分支。</a:t>
            </a:r>
            <a:endParaRPr lang="en-US" altLang="zh-CN" sz="1600" dirty="0">
              <a:latin typeface="+mn-ea"/>
            </a:endParaRPr>
          </a:p>
        </p:txBody>
      </p:sp>
      <p:pic>
        <p:nvPicPr>
          <p:cNvPr id="20" name="图片 19">
            <a:extLst>
              <a:ext uri="{FF2B5EF4-FFF2-40B4-BE49-F238E27FC236}">
                <a16:creationId xmlns:a16="http://schemas.microsoft.com/office/drawing/2014/main" id="{3A0EDDE7-0288-E4E4-79B0-C05A28A33C5E}"/>
              </a:ext>
            </a:extLst>
          </p:cNvPr>
          <p:cNvPicPr>
            <a:picLocks noChangeAspect="1"/>
          </p:cNvPicPr>
          <p:nvPr/>
        </p:nvPicPr>
        <p:blipFill>
          <a:blip r:embed="rId8"/>
          <a:stretch>
            <a:fillRect/>
          </a:stretch>
        </p:blipFill>
        <p:spPr>
          <a:xfrm>
            <a:off x="348615" y="1612266"/>
            <a:ext cx="5529671" cy="5007876"/>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4.</a:t>
            </a:r>
            <a:r>
              <a:rPr sz="3100">
                <a:sym typeface="+mn-ea"/>
              </a:rPr>
              <a:t>第三阶段问题解析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04</a:t>
            </a:r>
          </a:p>
        </p:txBody>
      </p:sp>
      <p:sp>
        <p:nvSpPr>
          <p:cNvPr id="7" name="文本占位符 8"/>
          <p:cNvSpPr>
            <a:spLocks noGrp="1"/>
          </p:cNvSpPr>
          <p:nvPr>
            <p:custDataLst>
              <p:tags r:id="rId4"/>
            </p:custDataLst>
          </p:nvPr>
        </p:nvSpPr>
        <p:spPr>
          <a:xfrm>
            <a:off x="285115" y="942340"/>
            <a:ext cx="955675" cy="386715"/>
          </a:xfrm>
          <a:prstGeom prst="rect">
            <a:avLst/>
          </a:prstGeom>
          <a:solidFill>
            <a:schemeClr val="accent1">
              <a:lumMod val="40000"/>
              <a:lumOff val="60000"/>
            </a:schemeClr>
          </a:solidFill>
        </p:spPr>
        <p:txBody>
          <a:bodyPr vert="horz" wrap="square" lIns="0" tIns="0" rIns="0" bIns="0" rtlCol="0" anchor="ctr">
            <a:normAutofit fontScale="775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Four</a:t>
            </a:r>
          </a:p>
        </p:txBody>
      </p:sp>
      <p:pic>
        <p:nvPicPr>
          <p:cNvPr id="4100" name="Picture 4"/>
          <p:cNvPicPr>
            <a:picLocks noChangeAspect="1"/>
          </p:cNvPicPr>
          <p:nvPr/>
        </p:nvPicPr>
        <p:blipFill>
          <a:blip r:embed="rId6"/>
          <a:stretch>
            <a:fillRect/>
          </a:stretch>
        </p:blipFill>
        <p:spPr>
          <a:xfrm>
            <a:off x="5243830" y="74295"/>
            <a:ext cx="6379845" cy="639445"/>
          </a:xfrm>
          <a:prstGeom prst="rect">
            <a:avLst/>
          </a:prstGeom>
          <a:solidFill>
            <a:schemeClr val="accent6"/>
          </a:solidFill>
          <a:ln w="9525">
            <a:noFill/>
          </a:ln>
        </p:spPr>
      </p:pic>
      <p:pic>
        <p:nvPicPr>
          <p:cNvPr id="104" name="图片 103"/>
          <p:cNvPicPr/>
          <p:nvPr/>
        </p:nvPicPr>
        <p:blipFill>
          <a:blip r:embed="rId7"/>
          <a:stretch>
            <a:fillRect/>
          </a:stretch>
        </p:blipFill>
        <p:spPr>
          <a:xfrm>
            <a:off x="7429500" y="1629093"/>
            <a:ext cx="4762500" cy="3343275"/>
          </a:xfrm>
          <a:prstGeom prst="rect">
            <a:avLst/>
          </a:prstGeom>
          <a:noFill/>
          <a:ln w="9525">
            <a:noFill/>
          </a:ln>
        </p:spPr>
      </p:pic>
      <p:sp>
        <p:nvSpPr>
          <p:cNvPr id="5" name="文本框 4"/>
          <p:cNvSpPr txBox="1"/>
          <p:nvPr/>
        </p:nvSpPr>
        <p:spPr>
          <a:xfrm>
            <a:off x="285115" y="1329055"/>
            <a:ext cx="5346700" cy="4431983"/>
          </a:xfrm>
          <a:prstGeom prst="rect">
            <a:avLst/>
          </a:prstGeom>
          <a:noFill/>
        </p:spPr>
        <p:txBody>
          <a:bodyPr wrap="square" rtlCol="0">
            <a:spAutoFit/>
          </a:bodyPr>
          <a:lstStyle/>
          <a:p>
            <a:r>
              <a:rPr lang="zh-CN" altLang="en-US" b="1" dirty="0"/>
              <a:t>问题 8 （2 分）</a:t>
            </a:r>
          </a:p>
          <a:p>
            <a:r>
              <a:rPr lang="zh-CN" altLang="en-US" b="1" dirty="0"/>
              <a:t>要求：</a:t>
            </a:r>
          </a:p>
          <a:p>
            <a:r>
              <a:rPr lang="zh-CN" altLang="en-US" sz="1400" dirty="0"/>
              <a:t>完善report_progress函数，每当用户完成键入单词时调用它。它需要一个单词列表sofar、用户中的单词列表prompt，用户的ID（user_id），以及一个用于将进度报告上传到多人游戏服务器的函数upload。您的进度是您正确键入的单词的比率，直到第一个不正确的单词，除以单词数。您的report_progress 函数应该做两件事：将消息上传到多人游戏服务器，并返回玩家的进度。</a:t>
            </a:r>
          </a:p>
          <a:p>
            <a:r>
              <a:rPr lang="zh-CN" altLang="en-US" sz="1400" dirty="0"/>
              <a:t>您可以通过调用upload函数在包含键和的双元素字典上，将消息上传到多人游戏服务器。然后，您应该返回玩家的进度，即您计算的单词的比率。</a:t>
            </a:r>
            <a:endParaRPr lang="zh-CN" altLang="en-US" sz="1400" b="1" dirty="0"/>
          </a:p>
          <a:p>
            <a:r>
              <a:rPr lang="zh-CN" altLang="en-US" sz="1400" i="1" dirty="0"/>
              <a:t>&gt; sofar：到目前为止用户所完成的单词列表</a:t>
            </a:r>
          </a:p>
          <a:p>
            <a:r>
              <a:rPr lang="zh-CN" altLang="en-US" sz="1400" i="1" dirty="0"/>
              <a:t>&gt; prompt：目标所需完成的单词列表</a:t>
            </a:r>
          </a:p>
          <a:p>
            <a:r>
              <a:rPr lang="zh-CN" altLang="en-US" sz="1400" i="1" dirty="0"/>
              <a:t>&gt; user_id：用户的ID</a:t>
            </a:r>
          </a:p>
          <a:p>
            <a:r>
              <a:rPr lang="zh-CN" altLang="en-US" sz="1400" i="1" dirty="0"/>
              <a:t>&gt; upload：上传函数，用来上传用户当前完成的信息，包括用户id和当前进度</a:t>
            </a:r>
            <a:endParaRPr lang="zh-CN" altLang="en-US" sz="1400" b="1" dirty="0"/>
          </a:p>
          <a:p>
            <a:r>
              <a:rPr lang="zh-CN" altLang="en-US" b="1" dirty="0"/>
              <a:t>函数功能：</a:t>
            </a:r>
          </a:p>
          <a:p>
            <a:r>
              <a:rPr lang="zh-CN" altLang="en-US" sz="1400" dirty="0"/>
              <a:t>将您的ID和进度报告上传到多人游戏服务器，返回到目前为止的进度。</a:t>
            </a:r>
          </a:p>
        </p:txBody>
      </p:sp>
      <p:pic>
        <p:nvPicPr>
          <p:cNvPr id="109" name="图片 108"/>
          <p:cNvPicPr/>
          <p:nvPr/>
        </p:nvPicPr>
        <p:blipFill>
          <a:blip r:embed="rId8"/>
          <a:stretch>
            <a:fillRect/>
          </a:stretch>
        </p:blipFill>
        <p:spPr>
          <a:xfrm>
            <a:off x="5631815" y="1187450"/>
            <a:ext cx="6363335" cy="5264150"/>
          </a:xfrm>
          <a:prstGeom prst="rect">
            <a:avLst/>
          </a:prstGeom>
          <a:noFill/>
          <a:ln w="9525">
            <a:noFill/>
          </a:ln>
        </p:spPr>
      </p:pic>
      <p:sp>
        <p:nvSpPr>
          <p:cNvPr id="10" name="文本框 9"/>
          <p:cNvSpPr txBox="1"/>
          <p:nvPr/>
        </p:nvSpPr>
        <p:spPr>
          <a:xfrm>
            <a:off x="285115" y="5686462"/>
            <a:ext cx="5346700" cy="584775"/>
          </a:xfrm>
          <a:prstGeom prst="rect">
            <a:avLst/>
          </a:prstGeom>
          <a:noFill/>
        </p:spPr>
        <p:txBody>
          <a:bodyPr wrap="square">
            <a:spAutoFit/>
          </a:bodyPr>
          <a:lstStyle/>
          <a:p>
            <a:r>
              <a:rPr lang="zh-CN" altLang="en-US" b="1" dirty="0">
                <a:latin typeface="+mn-ea"/>
              </a:rPr>
              <a:t>解决方案：</a:t>
            </a:r>
            <a:endParaRPr lang="en-US" altLang="zh-CN" b="1" dirty="0">
              <a:latin typeface="+mn-ea"/>
            </a:endParaRPr>
          </a:p>
          <a:p>
            <a:r>
              <a:rPr lang="zh-CN" altLang="en-US" sz="1400" dirty="0">
                <a:latin typeface="+mn-ea"/>
              </a:rPr>
              <a:t>本题只需实现计算完成进度即可，</a:t>
            </a:r>
            <a:r>
              <a:rPr lang="en-US" altLang="zh-CN" sz="1400" dirty="0">
                <a:latin typeface="+mn-ea"/>
              </a:rPr>
              <a:t>upload</a:t>
            </a:r>
            <a:r>
              <a:rPr lang="zh-CN" altLang="en-US" sz="1400" dirty="0">
                <a:latin typeface="+mn-ea"/>
              </a:rPr>
              <a:t>函数已实现。</a:t>
            </a:r>
            <a:endParaRPr lang="en-US" altLang="zh-CN" sz="1400" dirty="0">
              <a:latin typeface="+mn-ea"/>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4.</a:t>
            </a:r>
            <a:r>
              <a:rPr sz="3100">
                <a:sym typeface="+mn-ea"/>
              </a:rPr>
              <a:t>第三阶段问题解析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04</a:t>
            </a:r>
          </a:p>
        </p:txBody>
      </p:sp>
      <p:sp>
        <p:nvSpPr>
          <p:cNvPr id="7" name="文本占位符 8"/>
          <p:cNvSpPr>
            <a:spLocks noGrp="1"/>
          </p:cNvSpPr>
          <p:nvPr>
            <p:custDataLst>
              <p:tags r:id="rId4"/>
            </p:custDataLst>
          </p:nvPr>
        </p:nvSpPr>
        <p:spPr>
          <a:xfrm>
            <a:off x="285115" y="942340"/>
            <a:ext cx="955675" cy="386715"/>
          </a:xfrm>
          <a:prstGeom prst="rect">
            <a:avLst/>
          </a:prstGeom>
          <a:solidFill>
            <a:schemeClr val="accent1">
              <a:lumMod val="40000"/>
              <a:lumOff val="60000"/>
            </a:schemeClr>
          </a:solidFill>
        </p:spPr>
        <p:txBody>
          <a:bodyPr vert="horz" wrap="square" lIns="0" tIns="0" rIns="0" bIns="0" rtlCol="0" anchor="ctr">
            <a:normAutofit fontScale="775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Four</a:t>
            </a:r>
          </a:p>
        </p:txBody>
      </p:sp>
      <p:pic>
        <p:nvPicPr>
          <p:cNvPr id="4100" name="Picture 4"/>
          <p:cNvPicPr>
            <a:picLocks noChangeAspect="1"/>
          </p:cNvPicPr>
          <p:nvPr/>
        </p:nvPicPr>
        <p:blipFill>
          <a:blip r:embed="rId6"/>
          <a:stretch>
            <a:fillRect/>
          </a:stretch>
        </p:blipFill>
        <p:spPr>
          <a:xfrm>
            <a:off x="5243830" y="74295"/>
            <a:ext cx="6379845" cy="639445"/>
          </a:xfrm>
          <a:prstGeom prst="rect">
            <a:avLst/>
          </a:prstGeom>
          <a:solidFill>
            <a:schemeClr val="accent6"/>
          </a:solidFill>
          <a:ln w="9525">
            <a:noFill/>
          </a:ln>
        </p:spPr>
      </p:pic>
      <p:pic>
        <p:nvPicPr>
          <p:cNvPr id="104" name="图片 103"/>
          <p:cNvPicPr/>
          <p:nvPr/>
        </p:nvPicPr>
        <p:blipFill>
          <a:blip r:embed="rId7"/>
          <a:stretch>
            <a:fillRect/>
          </a:stretch>
        </p:blipFill>
        <p:spPr>
          <a:xfrm>
            <a:off x="7429500" y="1629093"/>
            <a:ext cx="4762500" cy="3343275"/>
          </a:xfrm>
          <a:prstGeom prst="rect">
            <a:avLst/>
          </a:prstGeom>
          <a:noFill/>
          <a:ln w="9525">
            <a:noFill/>
          </a:ln>
        </p:spPr>
      </p:pic>
      <p:sp>
        <p:nvSpPr>
          <p:cNvPr id="5" name="文本框 4"/>
          <p:cNvSpPr txBox="1"/>
          <p:nvPr/>
        </p:nvSpPr>
        <p:spPr>
          <a:xfrm>
            <a:off x="285115" y="1501140"/>
            <a:ext cx="5346700" cy="4093428"/>
          </a:xfrm>
          <a:prstGeom prst="rect">
            <a:avLst/>
          </a:prstGeom>
          <a:noFill/>
        </p:spPr>
        <p:txBody>
          <a:bodyPr wrap="square" rtlCol="0">
            <a:spAutoFit/>
          </a:bodyPr>
          <a:lstStyle/>
          <a:p>
            <a:r>
              <a:rPr lang="zh-CN" altLang="en-US" b="1" dirty="0"/>
              <a:t>问题 9 （2 分）</a:t>
            </a:r>
          </a:p>
          <a:p>
            <a:r>
              <a:rPr lang="zh-CN" altLang="en-US" b="1" dirty="0"/>
              <a:t>要求：</a:t>
            </a:r>
          </a:p>
          <a:p>
            <a:r>
              <a:rPr lang="zh-CN" altLang="en-US" sz="1600" dirty="0"/>
              <a:t> 完善time_per_word函数 ，它接受一个单词列表和 包含每个玩家完成时间的列表的列表，带有时间戳times_per_player，指示每个玩家何时完成键入每个单词。它返回 具有给定信息的 。match是一个存贮words和times的一个字典，times是以列表的列表的形式存贮的，他包含每个玩家何时完成键入每个单词，准确的说是：times[i][j]指示玩家i键入j所花费的时间。</a:t>
            </a:r>
            <a:endParaRPr lang="en-US" altLang="zh-CN" sz="1600" dirty="0"/>
          </a:p>
          <a:p>
            <a:r>
              <a:rPr lang="zh-CN" altLang="en-US" sz="1600" i="1" dirty="0"/>
              <a:t>&gt;   words:用户所需输入的单词列表</a:t>
            </a:r>
          </a:p>
          <a:p>
            <a:r>
              <a:rPr lang="zh-CN" altLang="en-US" sz="1600" i="1" dirty="0"/>
              <a:t>&gt;   times_per_player: 一个列表的列表，对应的是每一个玩家输入相应单词的开始时间和结束时间（</a:t>
            </a:r>
          </a:p>
          <a:p>
            <a:r>
              <a:rPr lang="zh-CN" altLang="en-US" b="1" dirty="0"/>
              <a:t>函数功能：</a:t>
            </a:r>
          </a:p>
          <a:p>
            <a:r>
              <a:rPr lang="zh-CN" altLang="en-US" sz="1600" dirty="0"/>
              <a:t>给定计时数据，返回一个匹配字典，其中包含单词列表以及每个玩家键入每个单词所花费的时间。</a:t>
            </a:r>
            <a:endParaRPr lang="en-US" altLang="zh-CN" sz="1600" dirty="0"/>
          </a:p>
          <a:p>
            <a:endParaRPr lang="zh-CN" altLang="en-US" sz="1600" dirty="0"/>
          </a:p>
        </p:txBody>
      </p:sp>
      <p:pic>
        <p:nvPicPr>
          <p:cNvPr id="110" name="图片 109"/>
          <p:cNvPicPr/>
          <p:nvPr/>
        </p:nvPicPr>
        <p:blipFill>
          <a:blip r:embed="rId8"/>
          <a:stretch>
            <a:fillRect/>
          </a:stretch>
        </p:blipFill>
        <p:spPr>
          <a:xfrm>
            <a:off x="5631815" y="1187450"/>
            <a:ext cx="6345555" cy="5194935"/>
          </a:xfrm>
          <a:prstGeom prst="rect">
            <a:avLst/>
          </a:prstGeom>
          <a:noFill/>
          <a:ln w="9525">
            <a:noFill/>
          </a:ln>
        </p:spPr>
      </p:pic>
      <p:sp>
        <p:nvSpPr>
          <p:cNvPr id="10" name="文本框 9"/>
          <p:cNvSpPr txBox="1"/>
          <p:nvPr/>
        </p:nvSpPr>
        <p:spPr>
          <a:xfrm>
            <a:off x="285115" y="5246538"/>
            <a:ext cx="5346700" cy="861774"/>
          </a:xfrm>
          <a:prstGeom prst="rect">
            <a:avLst/>
          </a:prstGeom>
          <a:noFill/>
        </p:spPr>
        <p:txBody>
          <a:bodyPr wrap="square">
            <a:spAutoFit/>
          </a:bodyPr>
          <a:lstStyle/>
          <a:p>
            <a:r>
              <a:rPr lang="zh-CN" altLang="en-US" b="1" dirty="0">
                <a:latin typeface="+mn-ea"/>
              </a:rPr>
              <a:t>解决方案：</a:t>
            </a:r>
            <a:endParaRPr lang="en-US" altLang="zh-CN" b="1" dirty="0">
              <a:latin typeface="+mn-ea"/>
            </a:endParaRPr>
          </a:p>
          <a:p>
            <a:r>
              <a:rPr lang="zh-CN" altLang="en-US" sz="1600" dirty="0">
                <a:latin typeface="+mn-ea"/>
              </a:rPr>
              <a:t>用一个嵌套的循环把时间戳相减转换为所用时间最后加入新的列表，返回给</a:t>
            </a:r>
            <a:r>
              <a:rPr lang="en-US" altLang="zh-CN" sz="1600" dirty="0">
                <a:latin typeface="+mn-ea"/>
              </a:rPr>
              <a:t>match</a:t>
            </a:r>
            <a:r>
              <a:rPr lang="zh-CN" altLang="en-US" sz="1600" dirty="0">
                <a:latin typeface="+mn-ea"/>
              </a:rPr>
              <a:t>。</a:t>
            </a:r>
            <a:endParaRPr lang="en-US" altLang="zh-CN" sz="1600" dirty="0">
              <a:latin typeface="+mn-ea"/>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4.</a:t>
            </a:r>
            <a:r>
              <a:rPr sz="3100">
                <a:sym typeface="+mn-ea"/>
              </a:rPr>
              <a:t>第三阶段问题解析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04</a:t>
            </a:r>
          </a:p>
        </p:txBody>
      </p:sp>
      <p:sp>
        <p:nvSpPr>
          <p:cNvPr id="7" name="文本占位符 8"/>
          <p:cNvSpPr>
            <a:spLocks noGrp="1"/>
          </p:cNvSpPr>
          <p:nvPr>
            <p:custDataLst>
              <p:tags r:id="rId4"/>
            </p:custDataLst>
          </p:nvPr>
        </p:nvSpPr>
        <p:spPr>
          <a:xfrm>
            <a:off x="285115" y="942340"/>
            <a:ext cx="955675" cy="386715"/>
          </a:xfrm>
          <a:prstGeom prst="rect">
            <a:avLst/>
          </a:prstGeom>
          <a:solidFill>
            <a:schemeClr val="accent1">
              <a:lumMod val="40000"/>
              <a:lumOff val="60000"/>
            </a:schemeClr>
          </a:solidFill>
        </p:spPr>
        <p:txBody>
          <a:bodyPr vert="horz" wrap="square" lIns="0" tIns="0" rIns="0" bIns="0" rtlCol="0" anchor="ctr">
            <a:normAutofit fontScale="775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Four</a:t>
            </a:r>
          </a:p>
        </p:txBody>
      </p:sp>
      <p:pic>
        <p:nvPicPr>
          <p:cNvPr id="4100" name="Picture 4"/>
          <p:cNvPicPr>
            <a:picLocks noChangeAspect="1"/>
          </p:cNvPicPr>
          <p:nvPr/>
        </p:nvPicPr>
        <p:blipFill>
          <a:blip r:embed="rId6"/>
          <a:stretch>
            <a:fillRect/>
          </a:stretch>
        </p:blipFill>
        <p:spPr>
          <a:xfrm>
            <a:off x="5243830" y="74295"/>
            <a:ext cx="6379845" cy="639445"/>
          </a:xfrm>
          <a:prstGeom prst="rect">
            <a:avLst/>
          </a:prstGeom>
          <a:solidFill>
            <a:schemeClr val="accent6"/>
          </a:solidFill>
          <a:ln w="9525">
            <a:noFill/>
          </a:ln>
        </p:spPr>
      </p:pic>
      <p:pic>
        <p:nvPicPr>
          <p:cNvPr id="104" name="图片 103"/>
          <p:cNvPicPr/>
          <p:nvPr/>
        </p:nvPicPr>
        <p:blipFill>
          <a:blip r:embed="rId7"/>
          <a:stretch>
            <a:fillRect/>
          </a:stretch>
        </p:blipFill>
        <p:spPr>
          <a:xfrm>
            <a:off x="7429500" y="1629093"/>
            <a:ext cx="4762500" cy="3343275"/>
          </a:xfrm>
          <a:prstGeom prst="rect">
            <a:avLst/>
          </a:prstGeom>
          <a:noFill/>
          <a:ln w="9525">
            <a:noFill/>
          </a:ln>
        </p:spPr>
      </p:pic>
      <p:sp>
        <p:nvSpPr>
          <p:cNvPr id="5" name="文本框 4"/>
          <p:cNvSpPr txBox="1"/>
          <p:nvPr/>
        </p:nvSpPr>
        <p:spPr>
          <a:xfrm>
            <a:off x="219710" y="1811020"/>
            <a:ext cx="5346700" cy="4031873"/>
          </a:xfrm>
          <a:prstGeom prst="rect">
            <a:avLst/>
          </a:prstGeom>
          <a:noFill/>
        </p:spPr>
        <p:txBody>
          <a:bodyPr wrap="square" rtlCol="0">
            <a:spAutoFit/>
          </a:bodyPr>
          <a:lstStyle/>
          <a:p>
            <a:r>
              <a:rPr lang="zh-CN" altLang="en-US" sz="1600" b="1" dirty="0"/>
              <a:t>问题 10 （2 分）</a:t>
            </a:r>
          </a:p>
          <a:p>
            <a:r>
              <a:rPr lang="zh-CN" altLang="en-US" sz="1600" b="1" dirty="0"/>
              <a:t>要求：</a:t>
            </a:r>
          </a:p>
          <a:p>
            <a:r>
              <a:rPr lang="zh-CN" altLang="en-US" sz="1600" dirty="0"/>
              <a:t> 完善fastest_words函数 ，返回每个玩家键入最快的单词。一旦两个玩家都完成键入，就会调用此函数。它需要一个match。具体来说，该函数返回单词列表，每个玩家一个列表，每个列表中包含他们键入最快的单词（针对所有其他玩家）。在平局的情况下，将列表中最早的玩家（最小的玩家索引）视为键入速度最快的玩家。例如，考虑以下与“刚刚”，“有”和“有趣”等单词的匹配。玩家0键入“有趣”最快（3秒），玩家1键入“Just”最快（4秒），并且他们并列“有”一词（两者都花了1秒），因此我们认为玩家0是最快的，因为他们是列表中最早的玩家。</a:t>
            </a:r>
            <a:endParaRPr lang="zh-CN" altLang="en-US" sz="1600" b="1" dirty="0"/>
          </a:p>
          <a:p>
            <a:r>
              <a:rPr lang="zh-CN" altLang="en-US" sz="1600" i="1" dirty="0"/>
              <a:t>&gt; match：详情请往下看..</a:t>
            </a:r>
            <a:endParaRPr lang="zh-CN" altLang="en-US" sz="1600" b="1" dirty="0"/>
          </a:p>
          <a:p>
            <a:r>
              <a:rPr lang="zh-CN" altLang="en-US" sz="1600" b="1" dirty="0"/>
              <a:t>函数功能： </a:t>
            </a:r>
          </a:p>
          <a:p>
            <a:r>
              <a:rPr lang="zh-CN" altLang="en-US" sz="1600" dirty="0"/>
              <a:t>返回每个玩家键入速度最快的单词的列表列表。</a:t>
            </a:r>
          </a:p>
        </p:txBody>
      </p:sp>
      <p:pic>
        <p:nvPicPr>
          <p:cNvPr id="111" name="图片 110"/>
          <p:cNvPicPr/>
          <p:nvPr/>
        </p:nvPicPr>
        <p:blipFill>
          <a:blip r:embed="rId8"/>
          <a:stretch>
            <a:fillRect/>
          </a:stretch>
        </p:blipFill>
        <p:spPr>
          <a:xfrm>
            <a:off x="5594985" y="876935"/>
            <a:ext cx="6597650" cy="5866130"/>
          </a:xfrm>
          <a:prstGeom prst="rect">
            <a:avLst/>
          </a:prstGeom>
          <a:noFill/>
          <a:ln w="9525">
            <a:noFill/>
          </a:ln>
        </p:spPr>
      </p:pic>
      <p:sp>
        <p:nvSpPr>
          <p:cNvPr id="10" name="文本框 9"/>
          <p:cNvSpPr txBox="1"/>
          <p:nvPr/>
        </p:nvSpPr>
        <p:spPr>
          <a:xfrm>
            <a:off x="219711" y="5825744"/>
            <a:ext cx="5346700" cy="1077218"/>
          </a:xfrm>
          <a:prstGeom prst="rect">
            <a:avLst/>
          </a:prstGeom>
          <a:noFill/>
        </p:spPr>
        <p:txBody>
          <a:bodyPr wrap="square">
            <a:spAutoFit/>
          </a:bodyPr>
          <a:lstStyle/>
          <a:p>
            <a:r>
              <a:rPr lang="zh-CN" altLang="en-US" sz="1600" b="1" dirty="0">
                <a:latin typeface="+mn-ea"/>
              </a:rPr>
              <a:t>解决方案：</a:t>
            </a:r>
            <a:endParaRPr lang="en-US" altLang="zh-CN" sz="1600" b="1" dirty="0">
              <a:latin typeface="+mn-ea"/>
            </a:endParaRPr>
          </a:p>
          <a:p>
            <a:r>
              <a:rPr lang="zh-CN" altLang="en-US" sz="1600" dirty="0">
                <a:latin typeface="+mn-ea"/>
              </a:rPr>
              <a:t>用双重循环对每个单词遍历每个玩家的用时，使用俩个临时变量保存当前最小用时和玩家编号，最后加入一个二维列表。</a:t>
            </a:r>
            <a:endParaRPr lang="en-US" altLang="zh-CN" sz="1600" dirty="0">
              <a:latin typeface="+mn-ea"/>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240748" y="419099"/>
            <a:ext cx="4391068" cy="877041"/>
          </a:xfrm>
        </p:spPr>
        <p:txBody>
          <a:bodyPr/>
          <a:lstStyle/>
          <a:p>
            <a:pPr marL="0" indent="0" algn="l">
              <a:lnSpc>
                <a:spcPct val="120000"/>
              </a:lnSpc>
              <a:spcBef>
                <a:spcPts val="0"/>
              </a:spcBef>
              <a:spcAft>
                <a:spcPts val="0"/>
              </a:spcAft>
              <a:buSzPct val="100000"/>
              <a:buNone/>
            </a:pPr>
            <a:r>
              <a:rPr lang="en-US" altLang="zh-CN" sz="3100" dirty="0">
                <a:sym typeface="+mn-ea"/>
              </a:rPr>
              <a:t>4.</a:t>
            </a:r>
            <a:r>
              <a:rPr sz="3100" dirty="0">
                <a:sym typeface="+mn-ea"/>
              </a:rPr>
              <a:t>第三阶段问题解析</a:t>
            </a:r>
            <a:br>
              <a:rPr lang="zh-CN" altLang="en-US" sz="3100" b="1" dirty="0">
                <a:solidFill>
                  <a:schemeClr val="tx1"/>
                </a:solidFill>
              </a:rPr>
            </a:br>
            <a:endParaRPr lang="zh-CN" altLang="en-US" sz="3100" dirty="0">
              <a:solidFill>
                <a:schemeClr val="accent1">
                  <a:lumMod val="50000"/>
                </a:schemeClr>
              </a:solidFill>
              <a:sym typeface="+mn-ea"/>
            </a:endParaRPr>
          </a:p>
        </p:txBody>
      </p:sp>
      <p:sp>
        <p:nvSpPr>
          <p:cNvPr id="7" name="文本占位符 8"/>
          <p:cNvSpPr>
            <a:spLocks noGrp="1"/>
          </p:cNvSpPr>
          <p:nvPr>
            <p:custDataLst>
              <p:tags r:id="rId3"/>
            </p:custDataLst>
          </p:nvPr>
        </p:nvSpPr>
        <p:spPr>
          <a:xfrm>
            <a:off x="396955" y="419100"/>
            <a:ext cx="718062" cy="441964"/>
          </a:xfrm>
          <a:prstGeom prst="rect">
            <a:avLst/>
          </a:prstGeom>
          <a:solidFill>
            <a:schemeClr val="accent1">
              <a:lumMod val="40000"/>
              <a:lumOff val="60000"/>
            </a:schemeClr>
          </a:solidFill>
        </p:spPr>
        <p:txBody>
          <a:bodyPr vert="horz" wrap="square" lIns="0" tIns="0" rIns="0" bIns="0" rtlCol="0" anchor="ctr">
            <a:normAutofit fontScale="775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Four</a:t>
            </a:r>
          </a:p>
        </p:txBody>
      </p:sp>
      <p:pic>
        <p:nvPicPr>
          <p:cNvPr id="104" name="图片 103"/>
          <p:cNvPicPr/>
          <p:nvPr/>
        </p:nvPicPr>
        <p:blipFill>
          <a:blip r:embed="rId5"/>
          <a:stretch>
            <a:fillRect/>
          </a:stretch>
        </p:blipFill>
        <p:spPr>
          <a:xfrm>
            <a:off x="7272322" y="1540498"/>
            <a:ext cx="4762500" cy="3343275"/>
          </a:xfrm>
          <a:prstGeom prst="rect">
            <a:avLst/>
          </a:prstGeom>
          <a:noFill/>
          <a:ln w="9525">
            <a:noFill/>
          </a:ln>
        </p:spPr>
      </p:pic>
      <p:sp>
        <p:nvSpPr>
          <p:cNvPr id="5" name="文本框 4"/>
          <p:cNvSpPr txBox="1"/>
          <p:nvPr/>
        </p:nvSpPr>
        <p:spPr>
          <a:xfrm>
            <a:off x="285115" y="861060"/>
            <a:ext cx="5346700" cy="583565"/>
          </a:xfrm>
          <a:prstGeom prst="rect">
            <a:avLst/>
          </a:prstGeom>
          <a:noFill/>
        </p:spPr>
        <p:txBody>
          <a:bodyPr wrap="square" rtlCol="0">
            <a:spAutoFit/>
          </a:bodyPr>
          <a:lstStyle/>
          <a:p>
            <a:r>
              <a:rPr lang="zh-CN" altLang="en-US" sz="1600" b="1"/>
              <a:t>问题 10 附加代码</a:t>
            </a:r>
          </a:p>
          <a:p>
            <a:endParaRPr lang="zh-CN" altLang="en-US" sz="1600"/>
          </a:p>
        </p:txBody>
      </p:sp>
      <p:pic>
        <p:nvPicPr>
          <p:cNvPr id="113" name="图片 112"/>
          <p:cNvPicPr/>
          <p:nvPr/>
        </p:nvPicPr>
        <p:blipFill>
          <a:blip r:embed="rId6"/>
          <a:stretch>
            <a:fillRect/>
          </a:stretch>
        </p:blipFill>
        <p:spPr>
          <a:xfrm>
            <a:off x="285115" y="1444625"/>
            <a:ext cx="5833110" cy="3430270"/>
          </a:xfrm>
          <a:prstGeom prst="rect">
            <a:avLst/>
          </a:prstGeom>
          <a:noFill/>
          <a:ln w="9525">
            <a:noFill/>
          </a:ln>
        </p:spPr>
      </p:pic>
      <p:sp>
        <p:nvSpPr>
          <p:cNvPr id="3" name="文本框 2"/>
          <p:cNvSpPr txBox="1"/>
          <p:nvPr/>
        </p:nvSpPr>
        <p:spPr>
          <a:xfrm>
            <a:off x="6507332" y="1660124"/>
            <a:ext cx="4545367" cy="1200329"/>
          </a:xfrm>
          <a:prstGeom prst="rect">
            <a:avLst/>
          </a:prstGeom>
          <a:noFill/>
        </p:spPr>
        <p:txBody>
          <a:bodyPr wrap="square" rtlCol="0">
            <a:spAutoFit/>
          </a:bodyPr>
          <a:lstStyle/>
          <a:p>
            <a:r>
              <a:rPr lang="zh-CN" altLang="en-US" dirty="0"/>
              <a:t>定义了一个</a:t>
            </a:r>
            <a:r>
              <a:rPr lang="en-US" altLang="zh-CN" dirty="0"/>
              <a:t>match</a:t>
            </a:r>
            <a:r>
              <a:rPr lang="zh-CN" altLang="en-US" dirty="0"/>
              <a:t>字典：</a:t>
            </a:r>
            <a:endParaRPr lang="en-US" altLang="zh-CN" dirty="0"/>
          </a:p>
          <a:p>
            <a:r>
              <a:rPr lang="en-US" altLang="zh-CN" dirty="0"/>
              <a:t>words</a:t>
            </a:r>
            <a:r>
              <a:rPr lang="zh-CN" altLang="en-US" dirty="0"/>
              <a:t>：所有用户应当完成的字符串</a:t>
            </a:r>
            <a:endParaRPr lang="en-US" altLang="zh-CN" dirty="0"/>
          </a:p>
          <a:p>
            <a:r>
              <a:rPr lang="en-US" altLang="zh-CN" dirty="0"/>
              <a:t>times</a:t>
            </a:r>
            <a:r>
              <a:rPr lang="zh-CN" altLang="en-US" dirty="0"/>
              <a:t>： 存放这每个用户完成字符串中每一个单词所用的时间</a:t>
            </a:r>
          </a:p>
        </p:txBody>
      </p:sp>
      <p:pic>
        <p:nvPicPr>
          <p:cNvPr id="8" name="图片 7">
            <a:extLst>
              <a:ext uri="{FF2B5EF4-FFF2-40B4-BE49-F238E27FC236}">
                <a16:creationId xmlns:a16="http://schemas.microsoft.com/office/drawing/2014/main" id="{306D3219-D0E7-26EE-1E15-C57A9C684F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7839" y="3611965"/>
            <a:ext cx="5243277" cy="950704"/>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15017" y="373731"/>
            <a:ext cx="4229340" cy="584775"/>
          </a:xfrm>
          <a:prstGeom prst="rect">
            <a:avLst/>
          </a:prstGeom>
          <a:noFill/>
        </p:spPr>
        <p:txBody>
          <a:bodyPr wrap="square">
            <a:spAutoFit/>
          </a:bodyPr>
          <a:lstStyle/>
          <a:p>
            <a:r>
              <a:rPr lang="en-US" altLang="zh-CN" sz="3200" b="1" dirty="0">
                <a:sym typeface="+mn-ea"/>
              </a:rPr>
              <a:t>4.</a:t>
            </a:r>
            <a:r>
              <a:rPr lang="zh-CN" altLang="en-US" sz="3200" b="1" dirty="0">
                <a:sym typeface="+mn-ea"/>
              </a:rPr>
              <a:t>第三阶段问题解析</a:t>
            </a:r>
            <a:endParaRPr lang="zh-CN" altLang="en-US" sz="3200" b="1" dirty="0"/>
          </a:p>
        </p:txBody>
      </p:sp>
      <p:sp>
        <p:nvSpPr>
          <p:cNvPr id="10" name="文本占位符 8"/>
          <p:cNvSpPr>
            <a:spLocks noGrp="1"/>
          </p:cNvSpPr>
          <p:nvPr>
            <p:custDataLst>
              <p:tags r:id="rId2"/>
            </p:custDataLst>
          </p:nvPr>
        </p:nvSpPr>
        <p:spPr>
          <a:xfrm>
            <a:off x="396955" y="419100"/>
            <a:ext cx="718062" cy="441964"/>
          </a:xfrm>
          <a:prstGeom prst="rect">
            <a:avLst/>
          </a:prstGeom>
          <a:solidFill>
            <a:schemeClr val="accent1">
              <a:lumMod val="40000"/>
              <a:lumOff val="60000"/>
            </a:schemeClr>
          </a:solidFill>
        </p:spPr>
        <p:txBody>
          <a:bodyPr vert="horz" wrap="square" lIns="0" tIns="0" rIns="0" bIns="0" rtlCol="0" anchor="ctr">
            <a:normAutofit fontScale="775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Four</a:t>
            </a:r>
          </a:p>
        </p:txBody>
      </p:sp>
      <p:sp>
        <p:nvSpPr>
          <p:cNvPr id="12" name="文本框 11"/>
          <p:cNvSpPr txBox="1"/>
          <p:nvPr/>
        </p:nvSpPr>
        <p:spPr>
          <a:xfrm>
            <a:off x="266330" y="1900247"/>
            <a:ext cx="5078027" cy="1477328"/>
          </a:xfrm>
          <a:prstGeom prst="rect">
            <a:avLst/>
          </a:prstGeom>
          <a:noFill/>
        </p:spPr>
        <p:txBody>
          <a:bodyPr wrap="square" rtlCol="0">
            <a:spAutoFit/>
          </a:bodyPr>
          <a:lstStyle/>
          <a:p>
            <a:r>
              <a:rPr lang="en-US" altLang="zh-CN" dirty="0" err="1"/>
              <a:t>Word_at</a:t>
            </a:r>
            <a:r>
              <a:rPr lang="en-US" altLang="zh-CN" dirty="0"/>
              <a:t>:</a:t>
            </a:r>
            <a:r>
              <a:rPr lang="zh-CN" altLang="en-US" dirty="0"/>
              <a:t>根据下表返回当前</a:t>
            </a:r>
            <a:r>
              <a:rPr lang="en-US" altLang="zh-CN" dirty="0"/>
              <a:t>match</a:t>
            </a:r>
            <a:r>
              <a:rPr lang="zh-CN" altLang="en-US" dirty="0"/>
              <a:t>中</a:t>
            </a:r>
            <a:r>
              <a:rPr lang="en-US" altLang="zh-CN" dirty="0"/>
              <a:t>word</a:t>
            </a:r>
            <a:r>
              <a:rPr lang="zh-CN" altLang="en-US" dirty="0"/>
              <a:t>的相应单词</a:t>
            </a:r>
            <a:endParaRPr lang="en-US" altLang="zh-CN" dirty="0"/>
          </a:p>
          <a:p>
            <a:r>
              <a:rPr lang="en-US" altLang="zh-CN" dirty="0"/>
              <a:t>Time</a:t>
            </a:r>
            <a:r>
              <a:rPr lang="zh-CN" altLang="en-US" dirty="0"/>
              <a:t>：根据玩家</a:t>
            </a:r>
            <a:r>
              <a:rPr lang="en-US" altLang="zh-CN" dirty="0"/>
              <a:t>id</a:t>
            </a:r>
            <a:r>
              <a:rPr lang="zh-CN" altLang="en-US" dirty="0"/>
              <a:t>和句子下标，返回对应玩家完成对应单词所用的时间</a:t>
            </a:r>
            <a:endParaRPr lang="en-US" altLang="zh-CN" dirty="0"/>
          </a:p>
          <a:p>
            <a:r>
              <a:rPr lang="en-US" altLang="zh-CN" dirty="0" err="1"/>
              <a:t>Match_string</a:t>
            </a:r>
            <a:r>
              <a:rPr lang="zh-CN" altLang="en-US" dirty="0"/>
              <a:t>：相当于</a:t>
            </a:r>
            <a:r>
              <a:rPr lang="en-US" altLang="zh-CN" dirty="0"/>
              <a:t>match</a:t>
            </a:r>
            <a:r>
              <a:rPr lang="zh-CN" altLang="en-US" dirty="0"/>
              <a:t>的一个</a:t>
            </a:r>
            <a:r>
              <a:rPr lang="en-US" altLang="zh-CN" dirty="0" err="1"/>
              <a:t>tostring</a:t>
            </a:r>
            <a:r>
              <a:rPr lang="zh-CN" altLang="en-US" dirty="0"/>
              <a:t>方法</a:t>
            </a:r>
            <a:endParaRPr lang="en-US" altLang="zh-CN" dirty="0"/>
          </a:p>
        </p:txBody>
      </p:sp>
      <p:pic>
        <p:nvPicPr>
          <p:cNvPr id="3" name="图片 2">
            <a:extLst>
              <a:ext uri="{FF2B5EF4-FFF2-40B4-BE49-F238E27FC236}">
                <a16:creationId xmlns:a16="http://schemas.microsoft.com/office/drawing/2014/main" id="{A18D30E3-3501-C93E-3F64-42B3E1218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23" y="4590661"/>
            <a:ext cx="5938527" cy="1790700"/>
          </a:xfrm>
          <a:prstGeom prst="rect">
            <a:avLst/>
          </a:prstGeom>
        </p:spPr>
      </p:pic>
      <p:pic>
        <p:nvPicPr>
          <p:cNvPr id="11" name="图片 10"/>
          <p:cNvPicPr/>
          <p:nvPr/>
        </p:nvPicPr>
        <p:blipFill>
          <a:blip r:embed="rId5"/>
          <a:stretch>
            <a:fillRect/>
          </a:stretch>
        </p:blipFill>
        <p:spPr>
          <a:xfrm>
            <a:off x="5754828" y="861064"/>
            <a:ext cx="5833110" cy="4313942"/>
          </a:xfrm>
          <a:prstGeom prst="rect">
            <a:avLst/>
          </a:prstGeom>
          <a:noFill/>
          <a:ln w="9525">
            <a:noFill/>
          </a:ln>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017" y="443230"/>
            <a:ext cx="10407102" cy="441964"/>
          </a:xfrm>
        </p:spPr>
        <p:txBody>
          <a:bodyPr/>
          <a:lstStyle/>
          <a:p>
            <a:r>
              <a:rPr lang="en-US" altLang="zh-CN" dirty="0"/>
              <a:t>5.</a:t>
            </a:r>
            <a:r>
              <a:rPr lang="zh-CN" altLang="en-US" dirty="0"/>
              <a:t>成果展示</a:t>
            </a:r>
          </a:p>
        </p:txBody>
      </p:sp>
      <p:pic>
        <p:nvPicPr>
          <p:cNvPr id="4" name="图片 3"/>
          <p:cNvPicPr>
            <a:picLocks noChangeAspect="1"/>
          </p:cNvPicPr>
          <p:nvPr/>
        </p:nvPicPr>
        <p:blipFill>
          <a:blip r:embed="rId4"/>
          <a:stretch>
            <a:fillRect/>
          </a:stretch>
        </p:blipFill>
        <p:spPr>
          <a:xfrm>
            <a:off x="478296" y="1027237"/>
            <a:ext cx="11398929" cy="5617407"/>
          </a:xfrm>
          <a:prstGeom prst="rect">
            <a:avLst/>
          </a:prstGeom>
        </p:spPr>
      </p:pic>
      <p:sp>
        <p:nvSpPr>
          <p:cNvPr id="5" name="文本占位符 8"/>
          <p:cNvSpPr>
            <a:spLocks noGrp="1"/>
          </p:cNvSpPr>
          <p:nvPr>
            <p:custDataLst>
              <p:tags r:id="rId2"/>
            </p:custDataLst>
          </p:nvPr>
        </p:nvSpPr>
        <p:spPr>
          <a:xfrm>
            <a:off x="396955" y="419100"/>
            <a:ext cx="718062" cy="441964"/>
          </a:xfrm>
          <a:prstGeom prst="rect">
            <a:avLst/>
          </a:prstGeom>
          <a:solidFill>
            <a:schemeClr val="accent1">
              <a:lumMod val="40000"/>
              <a:lumOff val="60000"/>
            </a:schemeClr>
          </a:solidFill>
        </p:spPr>
        <p:txBody>
          <a:bodyPr vert="horz" wrap="square" lIns="0" tIns="0" rIns="0" bIns="0" rtlCol="0" anchor="ctr">
            <a:normAutofit fontScale="775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Five</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p:cNvPicPr>
          <p:nvPr/>
        </p:nvPicPr>
        <p:blipFill>
          <a:blip r:embed="rId5"/>
          <a:stretch>
            <a:fillRect/>
          </a:stretch>
        </p:blipFill>
        <p:spPr>
          <a:xfrm>
            <a:off x="5243830" y="74295"/>
            <a:ext cx="6379845" cy="639445"/>
          </a:xfrm>
          <a:prstGeom prst="rect">
            <a:avLst/>
          </a:prstGeom>
          <a:solidFill>
            <a:schemeClr val="accent6"/>
          </a:solidFill>
          <a:ln w="9525">
            <a:noFill/>
          </a:ln>
        </p:spPr>
      </p:pic>
      <p:sp>
        <p:nvSpPr>
          <p:cNvPr id="9" name="矩形 8"/>
          <p:cNvSpPr/>
          <p:nvPr>
            <p:custDataLst>
              <p:tags r:id="rId2"/>
            </p:custDataLst>
          </p:nvPr>
        </p:nvSpPr>
        <p:spPr>
          <a:xfrm>
            <a:off x="1385982" y="341972"/>
            <a:ext cx="3141630" cy="639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44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6.</a:t>
            </a:r>
            <a:r>
              <a:rPr lang="zh-CN" altLang="en-US" sz="44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设计心得</a:t>
            </a:r>
          </a:p>
        </p:txBody>
      </p:sp>
      <p:sp>
        <p:nvSpPr>
          <p:cNvPr id="10" name="文本占位符 8"/>
          <p:cNvSpPr>
            <a:spLocks noGrp="1"/>
          </p:cNvSpPr>
          <p:nvPr>
            <p:custDataLst>
              <p:tags r:id="rId3"/>
            </p:custDataLst>
          </p:nvPr>
        </p:nvSpPr>
        <p:spPr>
          <a:xfrm>
            <a:off x="345440" y="513980"/>
            <a:ext cx="648859" cy="366130"/>
          </a:xfrm>
          <a:prstGeom prst="rect">
            <a:avLst/>
          </a:prstGeom>
          <a:solidFill>
            <a:schemeClr val="accent1">
              <a:lumMod val="40000"/>
              <a:lumOff val="60000"/>
            </a:schemeClr>
          </a:solidFill>
        </p:spPr>
        <p:txBody>
          <a:bodyPr vert="horz" wrap="square" lIns="0" tIns="0" rIns="0" bIns="0" rtlCol="0" anchor="ctr">
            <a:normAutofit fontScale="700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Six</a:t>
            </a:r>
          </a:p>
        </p:txBody>
      </p:sp>
      <p:sp>
        <p:nvSpPr>
          <p:cNvPr id="11" name="文本框 10"/>
          <p:cNvSpPr txBox="1"/>
          <p:nvPr/>
        </p:nvSpPr>
        <p:spPr>
          <a:xfrm>
            <a:off x="8488045" y="5178425"/>
            <a:ext cx="2895600" cy="768350"/>
          </a:xfrm>
          <a:prstGeom prst="rect">
            <a:avLst/>
          </a:prstGeom>
          <a:noFill/>
        </p:spPr>
        <p:txBody>
          <a:bodyPr wrap="square" rtlCol="0">
            <a:spAutoFit/>
          </a:bodyPr>
          <a:lstStyle/>
          <a:p>
            <a:r>
              <a:rPr lang="zh-CN" altLang="en-US" sz="4400"/>
              <a:t>感谢观看！</a:t>
            </a:r>
          </a:p>
        </p:txBody>
      </p:sp>
      <p:sp>
        <p:nvSpPr>
          <p:cNvPr id="12" name="文本框 11"/>
          <p:cNvSpPr txBox="1"/>
          <p:nvPr/>
        </p:nvSpPr>
        <p:spPr>
          <a:xfrm>
            <a:off x="348298" y="1428529"/>
            <a:ext cx="6711315" cy="2554545"/>
          </a:xfrm>
          <a:prstGeom prst="rect">
            <a:avLst/>
          </a:prstGeom>
          <a:noFill/>
        </p:spPr>
        <p:txBody>
          <a:bodyPr wrap="square" rtlCol="0">
            <a:spAutoFit/>
          </a:bodyPr>
          <a:lstStyle/>
          <a:p>
            <a:r>
              <a:rPr lang="zh-CN" altLang="en-US" sz="2000" dirty="0"/>
              <a:t>首先课堂上和老师学习了许多的相关编程知识，再通过学习通平时发布的作业实验中加以巩固和复习，对于设计中各个部分逻辑有了自己的理解，</a:t>
            </a:r>
          </a:p>
          <a:p>
            <a:r>
              <a:rPr lang="zh-CN" altLang="en-US" sz="2000" dirty="0"/>
              <a:t>小组也对于产品的</a:t>
            </a:r>
            <a:r>
              <a:rPr lang="en-US" altLang="zh-CN" sz="2000" dirty="0"/>
              <a:t>python</a:t>
            </a:r>
            <a:r>
              <a:rPr lang="zh-CN" altLang="en-US" sz="2000" dirty="0"/>
              <a:t>编程有了更深层次的学习和理解， 切实体会理论与思考的重要性。其很好的总结了我们这学期学的部分内容，是一次很好的学期总结，在后续的学习中仍然需要把理论知识和实际操作应用编程结合起来，继续学无止境。</a:t>
            </a:r>
          </a:p>
        </p:txBody>
      </p:sp>
      <p:pic>
        <p:nvPicPr>
          <p:cNvPr id="3" name="图片 2">
            <a:extLst>
              <a:ext uri="{FF2B5EF4-FFF2-40B4-BE49-F238E27FC236}">
                <a16:creationId xmlns:a16="http://schemas.microsoft.com/office/drawing/2014/main" id="{3BF26608-041F-FCB5-BEE5-58C9FA7DCD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5743" y="3993201"/>
            <a:ext cx="2286000" cy="2136710"/>
          </a:xfrm>
          <a:prstGeom prst="rect">
            <a:avLst/>
          </a:prstGeom>
        </p:spPr>
      </p:pic>
      <p:pic>
        <p:nvPicPr>
          <p:cNvPr id="7" name="图片 6">
            <a:extLst>
              <a:ext uri="{FF2B5EF4-FFF2-40B4-BE49-F238E27FC236}">
                <a16:creationId xmlns:a16="http://schemas.microsoft.com/office/drawing/2014/main" id="{54E6B5A5-9783-03D7-B30A-0B2952503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07147" y="1082351"/>
            <a:ext cx="457200" cy="457200"/>
          </a:xfrm>
          <a:prstGeom prst="rect">
            <a:avLst/>
          </a:prstGeom>
        </p:spPr>
      </p:pic>
      <p:pic>
        <p:nvPicPr>
          <p:cNvPr id="13" name="图片 12">
            <a:extLst>
              <a:ext uri="{FF2B5EF4-FFF2-40B4-BE49-F238E27FC236}">
                <a16:creationId xmlns:a16="http://schemas.microsoft.com/office/drawing/2014/main" id="{CADF9F44-D637-41CA-F49A-F6EC9EFD9E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38249" y="5379098"/>
            <a:ext cx="457200" cy="45720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矩形 35"/>
          <p:cNvSpPr/>
          <p:nvPr>
            <p:custDataLst>
              <p:tags r:id="rId2"/>
            </p:custDataLst>
          </p:nvPr>
        </p:nvSpPr>
        <p:spPr>
          <a:xfrm>
            <a:off x="0" y="0"/>
            <a:ext cx="4120896"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pic>
        <p:nvPicPr>
          <p:cNvPr id="35" name="图片 34"/>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10800"/>
            <a:ext cx="720090" cy="720090"/>
          </a:xfrm>
          <a:prstGeom prst="rect">
            <a:avLst/>
          </a:prstGeom>
        </p:spPr>
      </p:pic>
      <p:pic>
        <p:nvPicPr>
          <p:cNvPr id="34" name="图片 33"/>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cxnSp>
        <p:nvCxnSpPr>
          <p:cNvPr id="7" name="直接连接符 6"/>
          <p:cNvCxnSpPr/>
          <p:nvPr>
            <p:custDataLst>
              <p:tags r:id="rId5"/>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6"/>
            </p:custDataLst>
          </p:nvPr>
        </p:nvSpPr>
        <p:spPr>
          <a:xfrm>
            <a:off x="609600" y="609600"/>
            <a:ext cx="2895613" cy="1442578"/>
          </a:xfrm>
          <a:prstGeom prst="rect">
            <a:avLst/>
          </a:prstGeom>
          <a:noFill/>
        </p:spPr>
        <p:txBody>
          <a:bodyPr wrap="square" lIns="63500" tIns="25400" rIns="63500" bIns="25400" rtlCol="0" anchor="t" anchorCtr="0">
            <a:normAutofit/>
          </a:bodyPr>
          <a:lstStyle/>
          <a:p>
            <a:pPr indent="0">
              <a:lnSpc>
                <a:spcPct val="110000"/>
              </a:lnSpc>
              <a:spcBef>
                <a:spcPts val="0"/>
              </a:spcBef>
              <a:spcAft>
                <a:spcPts val="0"/>
              </a:spcAft>
              <a:buSzPct val="100000"/>
              <a:buFontTx/>
              <a:buNone/>
            </a:pPr>
            <a:r>
              <a:rPr lang="zh-CN" altLang="en-US" sz="4000" b="1" spc="240" dirty="0">
                <a:solidFill>
                  <a:schemeClr val="accent1">
                    <a:lumMod val="75000"/>
                  </a:schemeClr>
                </a:solidFill>
                <a:latin typeface="微软雅黑" panose="020B0503020204020204" charset="-122"/>
                <a:ea typeface="微软雅黑" panose="020B0503020204020204" charset="-122"/>
              </a:rPr>
              <a:t>汇报大纲</a:t>
            </a:r>
          </a:p>
        </p:txBody>
      </p:sp>
      <p:pic>
        <p:nvPicPr>
          <p:cNvPr id="4100" name="Picture 4"/>
          <p:cNvPicPr>
            <a:picLocks noChangeAspect="1"/>
          </p:cNvPicPr>
          <p:nvPr/>
        </p:nvPicPr>
        <p:blipFill>
          <a:blip r:embed="rId10"/>
          <a:stretch>
            <a:fillRect/>
          </a:stretch>
        </p:blipFill>
        <p:spPr>
          <a:xfrm>
            <a:off x="6066155" y="55880"/>
            <a:ext cx="5857875" cy="587375"/>
          </a:xfrm>
          <a:prstGeom prst="rect">
            <a:avLst/>
          </a:prstGeom>
          <a:solidFill>
            <a:schemeClr val="accent6"/>
          </a:solidFill>
          <a:ln w="9525">
            <a:noFill/>
          </a:ln>
        </p:spPr>
      </p:pic>
      <p:sp>
        <p:nvSpPr>
          <p:cNvPr id="3" name="圆角矩形 2"/>
          <p:cNvSpPr/>
          <p:nvPr/>
        </p:nvSpPr>
        <p:spPr>
          <a:xfrm>
            <a:off x="720090" y="2194560"/>
            <a:ext cx="4025900" cy="53086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1.</a:t>
            </a:r>
            <a:r>
              <a:rPr lang="zh-CN" altLang="en-US" b="1">
                <a:solidFill>
                  <a:schemeClr val="tx1"/>
                </a:solidFill>
              </a:rPr>
              <a:t>产品及文件需要介绍</a:t>
            </a:r>
          </a:p>
        </p:txBody>
      </p:sp>
      <p:sp>
        <p:nvSpPr>
          <p:cNvPr id="6" name="圆角矩形 5"/>
          <p:cNvSpPr/>
          <p:nvPr/>
        </p:nvSpPr>
        <p:spPr>
          <a:xfrm>
            <a:off x="3275965" y="2930525"/>
            <a:ext cx="4026535" cy="53086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2.</a:t>
            </a:r>
            <a:r>
              <a:rPr lang="zh-CN" altLang="en-US" b="1">
                <a:solidFill>
                  <a:schemeClr val="tx1"/>
                </a:solidFill>
              </a:rPr>
              <a:t>第一阶段问题解析</a:t>
            </a:r>
          </a:p>
        </p:txBody>
      </p:sp>
      <p:sp>
        <p:nvSpPr>
          <p:cNvPr id="8" name="圆角矩形 7"/>
          <p:cNvSpPr/>
          <p:nvPr/>
        </p:nvSpPr>
        <p:spPr>
          <a:xfrm>
            <a:off x="3275965" y="3666490"/>
            <a:ext cx="4026535" cy="53086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3.</a:t>
            </a:r>
            <a:r>
              <a:rPr lang="zh-CN" altLang="en-US" b="1">
                <a:solidFill>
                  <a:schemeClr val="tx1"/>
                </a:solidFill>
              </a:rPr>
              <a:t>第二阶段问题解析</a:t>
            </a:r>
          </a:p>
        </p:txBody>
      </p:sp>
      <p:sp>
        <p:nvSpPr>
          <p:cNvPr id="10" name="圆角矩形 9"/>
          <p:cNvSpPr/>
          <p:nvPr/>
        </p:nvSpPr>
        <p:spPr>
          <a:xfrm>
            <a:off x="3275965" y="4402455"/>
            <a:ext cx="4026535" cy="53086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4.</a:t>
            </a:r>
            <a:r>
              <a:rPr lang="zh-CN" altLang="en-US" b="1">
                <a:solidFill>
                  <a:schemeClr val="tx1"/>
                </a:solidFill>
              </a:rPr>
              <a:t>第三阶段问题解析</a:t>
            </a:r>
          </a:p>
        </p:txBody>
      </p:sp>
      <p:sp>
        <p:nvSpPr>
          <p:cNvPr id="11" name="圆角矩形 10"/>
          <p:cNvSpPr/>
          <p:nvPr/>
        </p:nvSpPr>
        <p:spPr>
          <a:xfrm>
            <a:off x="720090" y="5138420"/>
            <a:ext cx="4026535" cy="53086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5.</a:t>
            </a:r>
            <a:r>
              <a:rPr lang="zh-CN" altLang="en-US" b="1">
                <a:solidFill>
                  <a:schemeClr val="tx1"/>
                </a:solidFill>
              </a:rPr>
              <a:t>效果展示</a:t>
            </a:r>
          </a:p>
        </p:txBody>
      </p:sp>
      <p:pic>
        <p:nvPicPr>
          <p:cNvPr id="100" name="图片 99"/>
          <p:cNvPicPr/>
          <p:nvPr/>
        </p:nvPicPr>
        <p:blipFill>
          <a:blip r:embed="rId11"/>
          <a:stretch>
            <a:fillRect/>
          </a:stretch>
        </p:blipFill>
        <p:spPr>
          <a:xfrm>
            <a:off x="7715885" y="2130108"/>
            <a:ext cx="4400550" cy="2924175"/>
          </a:xfrm>
          <a:prstGeom prst="rect">
            <a:avLst/>
          </a:prstGeom>
          <a:noFill/>
          <a:ln w="9525">
            <a:noFill/>
          </a:ln>
        </p:spPr>
      </p:pic>
      <p:sp>
        <p:nvSpPr>
          <p:cNvPr id="2" name="圆角矩形 1"/>
          <p:cNvSpPr/>
          <p:nvPr/>
        </p:nvSpPr>
        <p:spPr>
          <a:xfrm>
            <a:off x="720090" y="5874385"/>
            <a:ext cx="4026535" cy="53086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6.</a:t>
            </a:r>
            <a:r>
              <a:rPr lang="zh-CN" altLang="en-US" b="1">
                <a:solidFill>
                  <a:schemeClr val="tx1"/>
                </a:solidFill>
              </a:rPr>
              <a:t>设计心得</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ctrTitle" idx="2"/>
            <p:custDataLst>
              <p:tags r:id="rId2"/>
            </p:custDataLst>
          </p:nvPr>
        </p:nvSpPr>
        <p:spPr>
          <a:xfrm>
            <a:off x="156246" y="1370921"/>
            <a:ext cx="6857365" cy="582930"/>
          </a:xfrm>
        </p:spPr>
        <p:txBody>
          <a:bodyPr>
            <a:normAutofit/>
          </a:bodyPr>
          <a:lstStyle/>
          <a:p>
            <a:pPr marL="0" indent="0" algn="l">
              <a:lnSpc>
                <a:spcPct val="120000"/>
              </a:lnSpc>
              <a:spcBef>
                <a:spcPts val="0"/>
              </a:spcBef>
              <a:spcAft>
                <a:spcPts val="0"/>
              </a:spcAft>
              <a:buSzPct val="100000"/>
              <a:buNone/>
            </a:pPr>
            <a:r>
              <a:rPr lang="en-US" altLang="zh-CN" sz="3100">
                <a:solidFill>
                  <a:schemeClr val="tx1"/>
                </a:solidFill>
                <a:sym typeface="+mn-ea"/>
              </a:rPr>
              <a:t>1.</a:t>
            </a:r>
            <a:r>
              <a:rPr sz="3100">
                <a:solidFill>
                  <a:schemeClr val="tx1"/>
                </a:solidFill>
                <a:sym typeface="+mn-ea"/>
              </a:rPr>
              <a:t>产品及文件需要介绍</a:t>
            </a: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156210" y="27940"/>
            <a:ext cx="1344930" cy="1023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01</a:t>
            </a:r>
          </a:p>
        </p:txBody>
      </p:sp>
      <p:sp>
        <p:nvSpPr>
          <p:cNvPr id="7" name="文本占位符 8"/>
          <p:cNvSpPr>
            <a:spLocks noGrp="1"/>
          </p:cNvSpPr>
          <p:nvPr>
            <p:custDataLst>
              <p:tags r:id="rId4"/>
            </p:custDataLst>
          </p:nvPr>
        </p:nvSpPr>
        <p:spPr>
          <a:xfrm>
            <a:off x="156246" y="1087076"/>
            <a:ext cx="816610" cy="248285"/>
          </a:xfrm>
          <a:prstGeom prst="rect">
            <a:avLst/>
          </a:prstGeom>
          <a:solidFill>
            <a:schemeClr val="accent1">
              <a:lumMod val="40000"/>
              <a:lumOff val="60000"/>
            </a:schemeClr>
          </a:solidFill>
        </p:spPr>
        <p:txBody>
          <a:bodyPr vert="horz" wrap="square" lIns="0" tIns="0" rIns="0" bIns="0" rtlCol="0" anchor="ctr">
            <a:normAutofit fontScale="700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One</a:t>
            </a:r>
          </a:p>
        </p:txBody>
      </p:sp>
      <p:pic>
        <p:nvPicPr>
          <p:cNvPr id="4100" name="Picture 4"/>
          <p:cNvPicPr>
            <a:picLocks noChangeAspect="1"/>
          </p:cNvPicPr>
          <p:nvPr/>
        </p:nvPicPr>
        <p:blipFill>
          <a:blip r:embed="rId6"/>
          <a:stretch>
            <a:fillRect/>
          </a:stretch>
        </p:blipFill>
        <p:spPr>
          <a:xfrm>
            <a:off x="5215890" y="27940"/>
            <a:ext cx="6320155" cy="633730"/>
          </a:xfrm>
          <a:prstGeom prst="rect">
            <a:avLst/>
          </a:prstGeom>
          <a:solidFill>
            <a:schemeClr val="accent6"/>
          </a:solidFill>
          <a:ln w="9525">
            <a:noFill/>
          </a:ln>
        </p:spPr>
      </p:pic>
      <p:sp>
        <p:nvSpPr>
          <p:cNvPr id="5" name="文本框 4"/>
          <p:cNvSpPr txBox="1"/>
          <p:nvPr/>
        </p:nvSpPr>
        <p:spPr>
          <a:xfrm>
            <a:off x="3893820" y="2063750"/>
            <a:ext cx="7031990" cy="4523105"/>
          </a:xfrm>
          <a:prstGeom prst="rect">
            <a:avLst/>
          </a:prstGeom>
          <a:noFill/>
        </p:spPr>
        <p:txBody>
          <a:bodyPr wrap="square" rtlCol="0">
            <a:spAutoFit/>
          </a:bodyPr>
          <a:lstStyle/>
          <a:p>
            <a:r>
              <a:rPr lang="zh-CN" altLang="en-US" dirty="0"/>
              <a:t>产品介绍：</a:t>
            </a:r>
          </a:p>
          <a:p>
            <a:r>
              <a:rPr lang="zh-CN" altLang="en-US" dirty="0"/>
              <a:t>在此项目中，您将编写一个测量键入速度的程序。此外，您还将实现键入自动更正，这是一项功能，用于在用户键入单词后尝试更正单词的拼写。这个项目的灵感来自 typeracer。</a:t>
            </a:r>
          </a:p>
          <a:p>
            <a:endParaRPr lang="zh-CN" altLang="en-US" dirty="0"/>
          </a:p>
          <a:p>
            <a:r>
              <a:rPr lang="zh-CN" altLang="en-US" dirty="0"/>
              <a:t>关键文件：</a:t>
            </a:r>
          </a:p>
          <a:p>
            <a:r>
              <a:rPr lang="zh-CN" altLang="en-US" dirty="0"/>
              <a:t>cats.py：键入测试逻辑。</a:t>
            </a:r>
          </a:p>
          <a:p>
            <a:r>
              <a:rPr lang="zh-CN" altLang="en-US" dirty="0"/>
              <a:t>utils.py：用于与文件和字符串交互的实用程序函数。</a:t>
            </a:r>
          </a:p>
          <a:p>
            <a:r>
              <a:rPr lang="zh-CN" altLang="en-US" dirty="0"/>
              <a:t>cats_gui.py：用于基于 Web 的图形用户界面 （GUI） 的 Web 服务器。</a:t>
            </a:r>
          </a:p>
          <a:p>
            <a:r>
              <a:rPr lang="zh-CN" altLang="en-US" dirty="0"/>
              <a:t>gui_files：图形用户界面 （GUI） 所需的文件目录。</a:t>
            </a:r>
          </a:p>
          <a:p>
            <a:r>
              <a:rPr lang="zh-CN" altLang="en-US" dirty="0"/>
              <a:t>multiplayer：支持多人游戏模式所需的文件目录。</a:t>
            </a:r>
          </a:p>
          <a:p>
            <a:r>
              <a:rPr lang="zh-CN" altLang="en-US" dirty="0"/>
              <a:t>favicons：图标目录。</a:t>
            </a:r>
          </a:p>
          <a:p>
            <a:r>
              <a:rPr lang="zh-CN" altLang="en-US" dirty="0"/>
              <a:t>images：图像目录。</a:t>
            </a:r>
          </a:p>
          <a:p>
            <a:r>
              <a:rPr lang="zh-CN" altLang="en-US" dirty="0"/>
              <a:t>ok：测试文件。proj02.oktests</a:t>
            </a:r>
          </a:p>
          <a:p>
            <a:endParaRPr lang="zh-CN" alt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2.</a:t>
            </a:r>
            <a:r>
              <a:rPr sz="3100">
                <a:sym typeface="+mn-ea"/>
              </a:rPr>
              <a:t>第一阶段问题解析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02</a:t>
            </a:r>
          </a:p>
        </p:txBody>
      </p:sp>
      <p:sp>
        <p:nvSpPr>
          <p:cNvPr id="7" name="文本占位符 8"/>
          <p:cNvSpPr>
            <a:spLocks noGrp="1"/>
          </p:cNvSpPr>
          <p:nvPr>
            <p:custDataLst>
              <p:tags r:id="rId4"/>
            </p:custDataLst>
          </p:nvPr>
        </p:nvSpPr>
        <p:spPr>
          <a:xfrm>
            <a:off x="285151" y="1080726"/>
            <a:ext cx="816610" cy="248285"/>
          </a:xfrm>
          <a:prstGeom prst="rect">
            <a:avLst/>
          </a:prstGeom>
          <a:solidFill>
            <a:schemeClr val="accent1">
              <a:lumMod val="40000"/>
              <a:lumOff val="60000"/>
            </a:schemeClr>
          </a:solidFill>
        </p:spPr>
        <p:txBody>
          <a:bodyPr vert="horz" wrap="square" lIns="0" tIns="0" rIns="0" bIns="0" rtlCol="0" anchor="ctr">
            <a:normAutofit fontScale="700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Two</a:t>
            </a:r>
          </a:p>
        </p:txBody>
      </p:sp>
      <p:pic>
        <p:nvPicPr>
          <p:cNvPr id="4100" name="Picture 4"/>
          <p:cNvPicPr>
            <a:picLocks noChangeAspect="1"/>
          </p:cNvPicPr>
          <p:nvPr/>
        </p:nvPicPr>
        <p:blipFill>
          <a:blip r:embed="rId6"/>
          <a:stretch>
            <a:fillRect/>
          </a:stretch>
        </p:blipFill>
        <p:spPr>
          <a:xfrm>
            <a:off x="5243830" y="74295"/>
            <a:ext cx="6379845" cy="639445"/>
          </a:xfrm>
          <a:prstGeom prst="rect">
            <a:avLst/>
          </a:prstGeom>
          <a:solidFill>
            <a:schemeClr val="accent6"/>
          </a:solidFill>
          <a:ln w="9525">
            <a:noFill/>
          </a:ln>
        </p:spPr>
      </p:pic>
      <p:sp>
        <p:nvSpPr>
          <p:cNvPr id="4" name="文本框 3"/>
          <p:cNvSpPr txBox="1"/>
          <p:nvPr/>
        </p:nvSpPr>
        <p:spPr>
          <a:xfrm>
            <a:off x="588010" y="1699895"/>
            <a:ext cx="5768340" cy="3415030"/>
          </a:xfrm>
          <a:prstGeom prst="rect">
            <a:avLst/>
          </a:prstGeom>
          <a:noFill/>
        </p:spPr>
        <p:txBody>
          <a:bodyPr wrap="square" rtlCol="0">
            <a:spAutoFit/>
          </a:bodyPr>
          <a:lstStyle/>
          <a:p>
            <a:r>
              <a:rPr lang="zh-CN" altLang="en-US" b="1" dirty="0"/>
              <a:t>问题 1 （1 pt）</a:t>
            </a:r>
          </a:p>
          <a:p>
            <a:endParaRPr lang="zh-CN" altLang="en-US" b="1" dirty="0"/>
          </a:p>
          <a:p>
            <a:r>
              <a:rPr lang="zh-CN" altLang="en-US" b="1" dirty="0"/>
              <a:t>要求：</a:t>
            </a:r>
          </a:p>
          <a:p>
            <a:r>
              <a:rPr lang="zh-CN" altLang="en-US" dirty="0"/>
              <a:t> 完善choose函数，此函数选择用户将键入的段落。它需要三个参数：</a:t>
            </a:r>
          </a:p>
          <a:p>
            <a:r>
              <a:rPr lang="zh-CN" altLang="en-US" i="1" dirty="0"/>
              <a:t>&gt; paragraphs：一个（字符串）列表；</a:t>
            </a:r>
          </a:p>
          <a:p>
            <a:r>
              <a:rPr lang="zh-CN" altLang="en-US" dirty="0"/>
              <a:t>&gt;</a:t>
            </a:r>
            <a:r>
              <a:rPr lang="zh-CN" altLang="en-US" i="1" dirty="0"/>
              <a:t> select：一个选择函数，如果传入的字符串符合要求（被选中），返回True，否则返回False；</a:t>
            </a:r>
          </a:p>
          <a:p>
            <a:r>
              <a:rPr lang="zh-CN" altLang="en-US" i="1" dirty="0"/>
              <a:t>&gt; k：一个非负指数k，代表选中第几个被选中的字符串</a:t>
            </a:r>
            <a:r>
              <a:rPr lang="zh-CN" altLang="en-US" dirty="0"/>
              <a:t>；</a:t>
            </a:r>
          </a:p>
          <a:p>
            <a:r>
              <a:rPr lang="zh-CN" altLang="en-US" b="1" dirty="0"/>
              <a:t>函数功能：</a:t>
            </a:r>
          </a:p>
          <a:p>
            <a:r>
              <a:rPr lang="zh-CN" altLang="en-US" dirty="0"/>
              <a:t>返回满足要求（select函数）的第k个字符串，如果没有则返回空字符串。</a:t>
            </a:r>
          </a:p>
        </p:txBody>
      </p:sp>
      <p:pic>
        <p:nvPicPr>
          <p:cNvPr id="101" name="图片 100"/>
          <p:cNvPicPr/>
          <p:nvPr/>
        </p:nvPicPr>
        <p:blipFill>
          <a:blip r:embed="rId7"/>
          <a:stretch>
            <a:fillRect/>
          </a:stretch>
        </p:blipFill>
        <p:spPr>
          <a:xfrm>
            <a:off x="7247255" y="1864043"/>
            <a:ext cx="4762500" cy="3343275"/>
          </a:xfrm>
          <a:prstGeom prst="rect">
            <a:avLst/>
          </a:prstGeom>
          <a:noFill/>
          <a:ln w="9525">
            <a:noFill/>
          </a:ln>
        </p:spPr>
      </p:pic>
      <p:sp>
        <p:nvSpPr>
          <p:cNvPr id="5" name="文本框 4"/>
          <p:cNvSpPr txBox="1"/>
          <p:nvPr/>
        </p:nvSpPr>
        <p:spPr>
          <a:xfrm>
            <a:off x="6464300" y="713740"/>
            <a:ext cx="3938905" cy="645160"/>
          </a:xfrm>
          <a:prstGeom prst="rect">
            <a:avLst/>
          </a:prstGeom>
          <a:noFill/>
        </p:spPr>
        <p:txBody>
          <a:bodyPr wrap="square" rtlCol="0">
            <a:spAutoFit/>
          </a:bodyPr>
          <a:lstStyle/>
          <a:p>
            <a:r>
              <a:rPr lang="zh-CN" altLang="en-US" b="1"/>
              <a:t>关键代码：</a:t>
            </a:r>
          </a:p>
          <a:p>
            <a:r>
              <a:rPr lang="zh-CN" altLang="en-US"/>
              <a:t> </a:t>
            </a:r>
          </a:p>
        </p:txBody>
      </p:sp>
      <p:sp>
        <p:nvSpPr>
          <p:cNvPr id="8" name="文本框 7"/>
          <p:cNvSpPr txBox="1"/>
          <p:nvPr/>
        </p:nvSpPr>
        <p:spPr>
          <a:xfrm>
            <a:off x="588010" y="5347384"/>
            <a:ext cx="5042517" cy="1477328"/>
          </a:xfrm>
          <a:prstGeom prst="rect">
            <a:avLst/>
          </a:prstGeom>
          <a:noFill/>
        </p:spPr>
        <p:txBody>
          <a:bodyPr wrap="square" rtlCol="0">
            <a:spAutoFit/>
          </a:bodyPr>
          <a:lstStyle/>
          <a:p>
            <a:r>
              <a:rPr lang="zh-CN" altLang="en-US" b="1" dirty="0">
                <a:latin typeface="+mn-ea"/>
              </a:rPr>
              <a:t>解决方案：</a:t>
            </a:r>
            <a:endParaRPr lang="en-US" altLang="zh-CN" b="1" dirty="0">
              <a:latin typeface="+mn-ea"/>
            </a:endParaRPr>
          </a:p>
          <a:p>
            <a:r>
              <a:rPr lang="zh-CN" altLang="en-US" dirty="0">
                <a:latin typeface="+mn-ea"/>
              </a:rPr>
              <a:t>遍历列表中的元素，判断每个元素是否符合</a:t>
            </a:r>
            <a:r>
              <a:rPr lang="en-US" altLang="zh-CN" dirty="0">
                <a:latin typeface="+mn-ea"/>
              </a:rPr>
              <a:t>select</a:t>
            </a:r>
            <a:r>
              <a:rPr lang="zh-CN" altLang="en-US" dirty="0">
                <a:latin typeface="+mn-ea"/>
              </a:rPr>
              <a:t>条件符合的话就</a:t>
            </a:r>
            <a:r>
              <a:rPr lang="en-US" altLang="zh-CN" dirty="0">
                <a:latin typeface="+mn-ea"/>
              </a:rPr>
              <a:t>k-1</a:t>
            </a:r>
            <a:r>
              <a:rPr lang="zh-CN" altLang="en-US" dirty="0">
                <a:latin typeface="+mn-ea"/>
              </a:rPr>
              <a:t>，直到</a:t>
            </a:r>
            <a:r>
              <a:rPr lang="en-US" altLang="zh-CN" dirty="0">
                <a:latin typeface="+mn-ea"/>
              </a:rPr>
              <a:t>k&lt;0</a:t>
            </a:r>
            <a:r>
              <a:rPr lang="zh-CN" altLang="en-US" dirty="0">
                <a:latin typeface="+mn-ea"/>
              </a:rPr>
              <a:t>，如果不满足返回空字符串</a:t>
            </a:r>
            <a:endParaRPr lang="en-US" altLang="zh-CN" dirty="0">
              <a:latin typeface="+mn-ea"/>
            </a:endParaRPr>
          </a:p>
          <a:p>
            <a:endParaRPr lang="zh-CN" altLang="en-US" dirty="0"/>
          </a:p>
        </p:txBody>
      </p:sp>
      <p:sp>
        <p:nvSpPr>
          <p:cNvPr id="9" name="文本框 8"/>
          <p:cNvSpPr txBox="1"/>
          <p:nvPr/>
        </p:nvSpPr>
        <p:spPr>
          <a:xfrm>
            <a:off x="6464300" y="1080770"/>
            <a:ext cx="4934585" cy="5631180"/>
          </a:xfrm>
          <a:prstGeom prst="rect">
            <a:avLst/>
          </a:prstGeom>
          <a:noFill/>
        </p:spPr>
        <p:txBody>
          <a:bodyPr wrap="square" rtlCol="0">
            <a:spAutoFit/>
          </a:bodyPr>
          <a:lstStyle/>
          <a:p>
            <a:r>
              <a:rPr lang="zh-CN" altLang="en-US"/>
              <a:t>def choose(paragraphs, select, k):</a:t>
            </a:r>
          </a:p>
          <a:p>
            <a:r>
              <a:rPr lang="zh-CN" altLang="en-US"/>
              <a:t>    """</a:t>
            </a:r>
          </a:p>
          <a:p>
            <a:r>
              <a:rPr lang="zh-CN" altLang="en-US"/>
              <a:t>    &gt;&gt;&gt; ps = ['hi', 'how are you', 'fine']</a:t>
            </a:r>
          </a:p>
          <a:p>
            <a:r>
              <a:rPr lang="zh-CN" altLang="en-US"/>
              <a:t>    &gt;&gt;&gt; s = lambda p: len(p) &lt;= 4</a:t>
            </a:r>
          </a:p>
          <a:p>
            <a:r>
              <a:rPr lang="zh-CN" altLang="en-US"/>
              <a:t>    &gt;&gt;&gt; choose(ps, s, 0)</a:t>
            </a:r>
          </a:p>
          <a:p>
            <a:r>
              <a:rPr lang="zh-CN" altLang="en-US"/>
              <a:t>    'hi'</a:t>
            </a:r>
          </a:p>
          <a:p>
            <a:r>
              <a:rPr lang="zh-CN" altLang="en-US"/>
              <a:t>    &gt;&gt;&gt; choose(ps, s, 1)</a:t>
            </a:r>
          </a:p>
          <a:p>
            <a:r>
              <a:rPr lang="zh-CN" altLang="en-US"/>
              <a:t>    'fine'</a:t>
            </a:r>
          </a:p>
          <a:p>
            <a:r>
              <a:rPr lang="zh-CN" altLang="en-US"/>
              <a:t>    &gt;&gt;&gt; choose(ps, s, 2)</a:t>
            </a:r>
          </a:p>
          <a:p>
            <a:r>
              <a:rPr lang="zh-CN" altLang="en-US"/>
              <a:t>    ''</a:t>
            </a:r>
          </a:p>
          <a:p>
            <a:r>
              <a:rPr lang="zh-CN" altLang="en-US"/>
              <a:t>    """</a:t>
            </a:r>
          </a:p>
          <a:p>
            <a:r>
              <a:rPr lang="zh-CN" altLang="en-US"/>
              <a:t>    # BEGIN PROBLEM 1</a:t>
            </a:r>
          </a:p>
          <a:p>
            <a:r>
              <a:rPr lang="zh-CN" altLang="en-US"/>
              <a:t>    "*** YOUR CODE HERE ***"</a:t>
            </a:r>
          </a:p>
          <a:p>
            <a:r>
              <a:rPr lang="zh-CN" altLang="en-US"/>
              <a:t>   </a:t>
            </a:r>
            <a:r>
              <a:rPr lang="zh-CN" altLang="en-US">
                <a:solidFill>
                  <a:srgbClr val="FF0000"/>
                </a:solidFill>
              </a:rPr>
              <a:t> for str in paragraphs:</a:t>
            </a:r>
          </a:p>
          <a:p>
            <a:r>
              <a:rPr lang="zh-CN" altLang="en-US">
                <a:solidFill>
                  <a:srgbClr val="FF0000"/>
                </a:solidFill>
              </a:rPr>
              <a:t>        if select(str):</a:t>
            </a:r>
          </a:p>
          <a:p>
            <a:r>
              <a:rPr lang="zh-CN" altLang="en-US">
                <a:solidFill>
                  <a:srgbClr val="FF0000"/>
                </a:solidFill>
              </a:rPr>
              <a:t>            k=k-1</a:t>
            </a:r>
          </a:p>
          <a:p>
            <a:r>
              <a:rPr lang="zh-CN" altLang="en-US">
                <a:solidFill>
                  <a:srgbClr val="FF0000"/>
                </a:solidFill>
              </a:rPr>
              <a:t>        if k&lt;0:</a:t>
            </a:r>
          </a:p>
          <a:p>
            <a:r>
              <a:rPr lang="zh-CN" altLang="en-US">
                <a:solidFill>
                  <a:srgbClr val="FF0000"/>
                </a:solidFill>
              </a:rPr>
              <a:t>            return str</a:t>
            </a:r>
          </a:p>
          <a:p>
            <a:r>
              <a:rPr lang="zh-CN" altLang="en-US"/>
              <a:t>    return ""</a:t>
            </a:r>
          </a:p>
          <a:p>
            <a:r>
              <a:rPr lang="zh-CN" altLang="en-US"/>
              <a:t>    # END PROBLEM 1</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2.</a:t>
            </a:r>
            <a:r>
              <a:rPr sz="3100">
                <a:sym typeface="+mn-ea"/>
              </a:rPr>
              <a:t>第一阶段问题解析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02</a:t>
            </a:r>
          </a:p>
        </p:txBody>
      </p:sp>
      <p:sp>
        <p:nvSpPr>
          <p:cNvPr id="7" name="文本占位符 8"/>
          <p:cNvSpPr>
            <a:spLocks noGrp="1"/>
          </p:cNvSpPr>
          <p:nvPr>
            <p:custDataLst>
              <p:tags r:id="rId4"/>
            </p:custDataLst>
          </p:nvPr>
        </p:nvSpPr>
        <p:spPr>
          <a:xfrm>
            <a:off x="285151" y="1080726"/>
            <a:ext cx="816610" cy="248285"/>
          </a:xfrm>
          <a:prstGeom prst="rect">
            <a:avLst/>
          </a:prstGeom>
          <a:solidFill>
            <a:schemeClr val="accent1">
              <a:lumMod val="40000"/>
              <a:lumOff val="60000"/>
            </a:schemeClr>
          </a:solidFill>
        </p:spPr>
        <p:txBody>
          <a:bodyPr vert="horz" wrap="square" lIns="0" tIns="0" rIns="0" bIns="0" rtlCol="0" anchor="ctr">
            <a:normAutofit fontScale="700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Two</a:t>
            </a:r>
          </a:p>
        </p:txBody>
      </p:sp>
      <p:pic>
        <p:nvPicPr>
          <p:cNvPr id="4100" name="Picture 4"/>
          <p:cNvPicPr>
            <a:picLocks noChangeAspect="1"/>
          </p:cNvPicPr>
          <p:nvPr/>
        </p:nvPicPr>
        <p:blipFill>
          <a:blip r:embed="rId6"/>
          <a:stretch>
            <a:fillRect/>
          </a:stretch>
        </p:blipFill>
        <p:spPr>
          <a:xfrm>
            <a:off x="5243830" y="74295"/>
            <a:ext cx="6379845" cy="639445"/>
          </a:xfrm>
          <a:prstGeom prst="rect">
            <a:avLst/>
          </a:prstGeom>
          <a:solidFill>
            <a:schemeClr val="accent6"/>
          </a:solidFill>
          <a:ln w="9525">
            <a:noFill/>
          </a:ln>
        </p:spPr>
      </p:pic>
      <p:sp>
        <p:nvSpPr>
          <p:cNvPr id="4" name="文本框 3"/>
          <p:cNvSpPr txBox="1"/>
          <p:nvPr/>
        </p:nvSpPr>
        <p:spPr>
          <a:xfrm>
            <a:off x="219710" y="1441450"/>
            <a:ext cx="4627880" cy="4246245"/>
          </a:xfrm>
          <a:prstGeom prst="rect">
            <a:avLst/>
          </a:prstGeom>
          <a:noFill/>
        </p:spPr>
        <p:txBody>
          <a:bodyPr wrap="square" rtlCol="0">
            <a:spAutoFit/>
          </a:bodyPr>
          <a:lstStyle/>
          <a:p>
            <a:r>
              <a:rPr lang="zh-CN" altLang="en-US" b="1" dirty="0"/>
              <a:t>问题 2 （1 pt）</a:t>
            </a:r>
          </a:p>
          <a:p>
            <a:r>
              <a:rPr lang="zh-CN" altLang="en-US" b="1" dirty="0"/>
              <a:t>要求：</a:t>
            </a:r>
          </a:p>
          <a:p>
            <a:r>
              <a:rPr lang="zh-CN" altLang="en-US" dirty="0"/>
              <a:t> 完善about函数，它返回一个函数，该函数采用一个段落并返回一个布尔值，指示该段落是否包含 中的任何单词。以下为参数解释</a:t>
            </a:r>
          </a:p>
          <a:p>
            <a:r>
              <a:rPr lang="zh-CN" altLang="en-US" dirty="0"/>
              <a:t>&gt; topic:跟物品相关的词汇列表，作为对比标准</a:t>
            </a:r>
            <a:endParaRPr lang="zh-CN" altLang="en-US" b="1" dirty="0"/>
          </a:p>
          <a:p>
            <a:r>
              <a:rPr lang="zh-CN" altLang="en-US" b="1" dirty="0"/>
              <a:t>函数功能：</a:t>
            </a:r>
          </a:p>
          <a:p>
            <a:r>
              <a:rPr lang="zh-CN" altLang="en-US" dirty="0"/>
              <a:t>传入一个topic单词列表，返回一个函数，用于判断段落是否符合主题。例如下列中的，传入一个单词列表`['dog', 'dogs', 'pup', 'puppy']`，返回一个函数`about_dogs`，若`choose`函数参数中字符串列表含有前面单词列表中的单词，则会返回第`k`个满足的字符串。</a:t>
            </a:r>
          </a:p>
        </p:txBody>
      </p:sp>
      <p:pic>
        <p:nvPicPr>
          <p:cNvPr id="101" name="图片 100"/>
          <p:cNvPicPr/>
          <p:nvPr/>
        </p:nvPicPr>
        <p:blipFill>
          <a:blip r:embed="rId7"/>
          <a:stretch>
            <a:fillRect/>
          </a:stretch>
        </p:blipFill>
        <p:spPr>
          <a:xfrm>
            <a:off x="7181850" y="1829118"/>
            <a:ext cx="4762500" cy="3343275"/>
          </a:xfrm>
          <a:prstGeom prst="rect">
            <a:avLst/>
          </a:prstGeom>
          <a:noFill/>
          <a:ln w="9525">
            <a:noFill/>
          </a:ln>
        </p:spPr>
      </p:pic>
      <p:sp>
        <p:nvSpPr>
          <p:cNvPr id="5" name="文本框 4"/>
          <p:cNvSpPr txBox="1"/>
          <p:nvPr/>
        </p:nvSpPr>
        <p:spPr>
          <a:xfrm>
            <a:off x="5026025" y="1329055"/>
            <a:ext cx="3938905" cy="922020"/>
          </a:xfrm>
          <a:prstGeom prst="rect">
            <a:avLst/>
          </a:prstGeom>
          <a:noFill/>
        </p:spPr>
        <p:txBody>
          <a:bodyPr wrap="square" rtlCol="0">
            <a:spAutoFit/>
          </a:bodyPr>
          <a:lstStyle/>
          <a:p>
            <a:r>
              <a:rPr lang="zh-CN" altLang="en-US" b="1"/>
              <a:t>关键代码：</a:t>
            </a:r>
          </a:p>
          <a:p>
            <a:endParaRPr lang="zh-CN" altLang="en-US"/>
          </a:p>
          <a:p>
            <a:r>
              <a:rPr lang="zh-CN" altLang="en-US"/>
              <a:t> </a:t>
            </a:r>
          </a:p>
        </p:txBody>
      </p:sp>
      <p:sp>
        <p:nvSpPr>
          <p:cNvPr id="11" name="文本框 10"/>
          <p:cNvSpPr txBox="1"/>
          <p:nvPr/>
        </p:nvSpPr>
        <p:spPr>
          <a:xfrm>
            <a:off x="285115" y="5659120"/>
            <a:ext cx="4740910" cy="1198880"/>
          </a:xfrm>
          <a:prstGeom prst="rect">
            <a:avLst/>
          </a:prstGeom>
          <a:noFill/>
        </p:spPr>
        <p:txBody>
          <a:bodyPr wrap="square">
            <a:spAutoFit/>
          </a:bodyPr>
          <a:lstStyle/>
          <a:p>
            <a:r>
              <a:rPr lang="zh-CN" altLang="en-US" b="1" dirty="0">
                <a:latin typeface="+mn-ea"/>
              </a:rPr>
              <a:t>解决方案：</a:t>
            </a:r>
            <a:endParaRPr lang="en-US" altLang="zh-CN" b="1" dirty="0">
              <a:latin typeface="+mn-ea"/>
            </a:endParaRPr>
          </a:p>
          <a:p>
            <a:r>
              <a:rPr lang="zh-CN" altLang="en-US" dirty="0">
                <a:latin typeface="+mn-ea"/>
              </a:rPr>
              <a:t>需要将用户传入的字符串进行处理：</a:t>
            </a:r>
            <a:r>
              <a:rPr lang="en-US" altLang="zh-CN" dirty="0">
                <a:latin typeface="+mn-ea"/>
              </a:rPr>
              <a:t>1.</a:t>
            </a:r>
            <a:r>
              <a:rPr lang="zh-CN" altLang="en-US" dirty="0">
                <a:latin typeface="+mn-ea"/>
              </a:rPr>
              <a:t>去除标点 </a:t>
            </a:r>
            <a:r>
              <a:rPr lang="en-US" altLang="zh-CN" dirty="0">
                <a:latin typeface="+mn-ea"/>
              </a:rPr>
              <a:t>2.</a:t>
            </a:r>
            <a:r>
              <a:rPr lang="zh-CN" altLang="en-US" dirty="0">
                <a:latin typeface="+mn-ea"/>
              </a:rPr>
              <a:t>转为小写 </a:t>
            </a:r>
            <a:r>
              <a:rPr lang="en-US" altLang="zh-CN" dirty="0">
                <a:latin typeface="+mn-ea"/>
              </a:rPr>
              <a:t>3.</a:t>
            </a:r>
            <a:r>
              <a:rPr lang="zh-CN" altLang="en-US" dirty="0">
                <a:latin typeface="+mn-ea"/>
              </a:rPr>
              <a:t>分离单词 </a:t>
            </a:r>
            <a:r>
              <a:rPr lang="en-US" altLang="zh-CN" dirty="0">
                <a:latin typeface="+mn-ea"/>
              </a:rPr>
              <a:t>4.</a:t>
            </a:r>
            <a:r>
              <a:rPr lang="zh-CN" altLang="en-US" dirty="0">
                <a:latin typeface="+mn-ea"/>
              </a:rPr>
              <a:t>遍历查询（使用</a:t>
            </a:r>
            <a:r>
              <a:rPr lang="en-US" altLang="zh-CN" dirty="0">
                <a:latin typeface="+mn-ea"/>
              </a:rPr>
              <a:t>in</a:t>
            </a:r>
            <a:r>
              <a:rPr lang="zh-CN" altLang="en-US" dirty="0">
                <a:latin typeface="+mn-ea"/>
              </a:rPr>
              <a:t>）</a:t>
            </a:r>
            <a:endParaRPr lang="en-US" altLang="zh-CN" dirty="0">
              <a:latin typeface="+mn-ea"/>
            </a:endParaRPr>
          </a:p>
        </p:txBody>
      </p:sp>
      <p:sp>
        <p:nvSpPr>
          <p:cNvPr id="6" name="文本框 5"/>
          <p:cNvSpPr txBox="1"/>
          <p:nvPr/>
        </p:nvSpPr>
        <p:spPr>
          <a:xfrm>
            <a:off x="4848225" y="1993265"/>
            <a:ext cx="7343775" cy="4523105"/>
          </a:xfrm>
          <a:prstGeom prst="rect">
            <a:avLst/>
          </a:prstGeom>
          <a:noFill/>
        </p:spPr>
        <p:txBody>
          <a:bodyPr wrap="square" rtlCol="0">
            <a:spAutoFit/>
          </a:bodyPr>
          <a:lstStyle/>
          <a:p>
            <a:r>
              <a:rPr lang="zh-CN" altLang="en-US"/>
              <a:t>def about(topic):</a:t>
            </a:r>
          </a:p>
          <a:p>
            <a:r>
              <a:rPr lang="zh-CN" altLang="en-US"/>
              <a:t>    """</a:t>
            </a:r>
          </a:p>
          <a:p>
            <a:r>
              <a:rPr lang="zh-CN" altLang="en-US"/>
              <a:t>    &gt;&gt;&gt; about_dogs = about(['dog', 'dogs', 'pup', 'puppy'])</a:t>
            </a:r>
          </a:p>
          <a:p>
            <a:r>
              <a:rPr lang="zh-CN" altLang="en-US"/>
              <a:t>    &gt;&gt;&gt; choose(['Cute Dog!', 'That is a cat.', 'Nice pup.'], about_dogs, 1)</a:t>
            </a:r>
          </a:p>
          <a:p>
            <a:r>
              <a:rPr lang="zh-CN" altLang="en-US"/>
              <a:t>    'Nice pup.'</a:t>
            </a:r>
          </a:p>
          <a:p>
            <a:r>
              <a:rPr lang="zh-CN" altLang="en-US"/>
              <a:t>    """</a:t>
            </a:r>
          </a:p>
          <a:p>
            <a:r>
              <a:rPr lang="zh-CN" altLang="en-US"/>
              <a:t>    assert all([lower(x) == x for x in topic]), 'topics should be lowercase.'</a:t>
            </a:r>
          </a:p>
          <a:p>
            <a:r>
              <a:rPr lang="zh-CN" altLang="en-US"/>
              <a:t>    # BEGIN PROBLEM 2</a:t>
            </a:r>
          </a:p>
          <a:p>
            <a:r>
              <a:rPr lang="zh-CN" altLang="en-US"/>
              <a:t>    "*** YOUR CODE HERE ***"</a:t>
            </a:r>
          </a:p>
          <a:p>
            <a:r>
              <a:rPr lang="zh-CN" altLang="en-US"/>
              <a:t>    # END PROBLEM 2</a:t>
            </a:r>
          </a:p>
          <a:p>
            <a:r>
              <a:rPr lang="zh-CN" altLang="en-US"/>
              <a:t>   </a:t>
            </a:r>
            <a:r>
              <a:rPr lang="zh-CN" altLang="en-US">
                <a:solidFill>
                  <a:srgbClr val="FF0000"/>
                </a:solidFill>
              </a:rPr>
              <a:t> def select(paragraph):</a:t>
            </a:r>
          </a:p>
          <a:p>
            <a:r>
              <a:rPr lang="zh-CN" altLang="en-US">
                <a:solidFill>
                  <a:srgbClr val="FF0000"/>
                </a:solidFill>
              </a:rPr>
              <a:t>        for word in split(lower(remove_punctuation(paragraph)))         </a:t>
            </a:r>
          </a:p>
          <a:p>
            <a:r>
              <a:rPr lang="zh-CN" altLang="en-US">
                <a:solidFill>
                  <a:srgbClr val="FF0000"/>
                </a:solidFill>
              </a:rPr>
              <a:t> </a:t>
            </a:r>
            <a:r>
              <a:rPr lang="en-US" altLang="zh-CN">
                <a:solidFill>
                  <a:srgbClr val="FF0000"/>
                </a:solidFill>
              </a:rPr>
              <a:t>            </a:t>
            </a:r>
            <a:r>
              <a:rPr lang="zh-CN" altLang="en-US">
                <a:solidFill>
                  <a:srgbClr val="FF0000"/>
                </a:solidFill>
              </a:rPr>
              <a:t> </a:t>
            </a:r>
            <a:r>
              <a:rPr lang="en-US" altLang="zh-CN">
                <a:solidFill>
                  <a:srgbClr val="FF0000"/>
                </a:solidFill>
              </a:rPr>
              <a:t>if </a:t>
            </a:r>
            <a:r>
              <a:rPr lang="zh-CN" altLang="en-US">
                <a:solidFill>
                  <a:srgbClr val="FF0000"/>
                </a:solidFill>
              </a:rPr>
              <a:t>word in topic:</a:t>
            </a:r>
          </a:p>
          <a:p>
            <a:r>
              <a:rPr lang="zh-CN" altLang="en-US">
                <a:solidFill>
                  <a:srgbClr val="FF0000"/>
                </a:solidFill>
              </a:rPr>
              <a:t>                return True</a:t>
            </a:r>
          </a:p>
          <a:p>
            <a:r>
              <a:rPr lang="zh-CN" altLang="en-US">
                <a:solidFill>
                  <a:srgbClr val="FF0000"/>
                </a:solidFill>
              </a:rPr>
              <a:t>        return False</a:t>
            </a:r>
          </a:p>
          <a:p>
            <a:r>
              <a:rPr lang="zh-CN" altLang="en-US">
                <a:solidFill>
                  <a:srgbClr val="FF0000"/>
                </a:solidFill>
              </a:rPr>
              <a:t>    return select</a:t>
            </a:r>
          </a:p>
        </p:txBody>
      </p:sp>
      <p:sp>
        <p:nvSpPr>
          <p:cNvPr id="8" name="文本框 7"/>
          <p:cNvSpPr txBox="1"/>
          <p:nvPr/>
        </p:nvSpPr>
        <p:spPr>
          <a:xfrm>
            <a:off x="8315960" y="4431665"/>
            <a:ext cx="3307715" cy="368300"/>
          </a:xfrm>
          <a:prstGeom prst="rect">
            <a:avLst/>
          </a:prstGeom>
          <a:noFill/>
        </p:spPr>
        <p:txBody>
          <a:bodyPr wrap="square" rtlCol="0">
            <a:spAutoFit/>
          </a:bodyPr>
          <a:lstStyle/>
          <a:p>
            <a:r>
              <a:rPr lang="zh-CN" altLang="en-US"/>
              <a:t>#处理一下传入的paragraph</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2.</a:t>
            </a:r>
            <a:r>
              <a:rPr sz="3100">
                <a:sym typeface="+mn-ea"/>
              </a:rPr>
              <a:t>第一阶段问题解析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02</a:t>
            </a:r>
          </a:p>
        </p:txBody>
      </p:sp>
      <p:sp>
        <p:nvSpPr>
          <p:cNvPr id="7" name="文本占位符 8"/>
          <p:cNvSpPr>
            <a:spLocks noGrp="1"/>
          </p:cNvSpPr>
          <p:nvPr>
            <p:custDataLst>
              <p:tags r:id="rId4"/>
            </p:custDataLst>
          </p:nvPr>
        </p:nvSpPr>
        <p:spPr>
          <a:xfrm>
            <a:off x="285151" y="1080726"/>
            <a:ext cx="816610" cy="248285"/>
          </a:xfrm>
          <a:prstGeom prst="rect">
            <a:avLst/>
          </a:prstGeom>
          <a:solidFill>
            <a:schemeClr val="accent1">
              <a:lumMod val="40000"/>
              <a:lumOff val="60000"/>
            </a:schemeClr>
          </a:solidFill>
        </p:spPr>
        <p:txBody>
          <a:bodyPr vert="horz" wrap="square" lIns="0" tIns="0" rIns="0" bIns="0" rtlCol="0" anchor="ctr">
            <a:normAutofit fontScale="700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Two</a:t>
            </a:r>
          </a:p>
        </p:txBody>
      </p:sp>
      <p:pic>
        <p:nvPicPr>
          <p:cNvPr id="4100" name="Picture 4"/>
          <p:cNvPicPr>
            <a:picLocks noChangeAspect="1"/>
          </p:cNvPicPr>
          <p:nvPr/>
        </p:nvPicPr>
        <p:blipFill>
          <a:blip r:embed="rId6"/>
          <a:stretch>
            <a:fillRect/>
          </a:stretch>
        </p:blipFill>
        <p:spPr>
          <a:xfrm>
            <a:off x="5243830" y="74295"/>
            <a:ext cx="6379845" cy="639445"/>
          </a:xfrm>
          <a:prstGeom prst="rect">
            <a:avLst/>
          </a:prstGeom>
          <a:solidFill>
            <a:schemeClr val="accent6"/>
          </a:solidFill>
          <a:ln w="9525">
            <a:noFill/>
          </a:ln>
        </p:spPr>
      </p:pic>
      <p:sp>
        <p:nvSpPr>
          <p:cNvPr id="4" name="文本框 3"/>
          <p:cNvSpPr txBox="1"/>
          <p:nvPr/>
        </p:nvSpPr>
        <p:spPr>
          <a:xfrm>
            <a:off x="219710" y="1464310"/>
            <a:ext cx="5768340" cy="4247317"/>
          </a:xfrm>
          <a:prstGeom prst="rect">
            <a:avLst/>
          </a:prstGeom>
          <a:noFill/>
        </p:spPr>
        <p:txBody>
          <a:bodyPr wrap="square" rtlCol="0">
            <a:spAutoFit/>
          </a:bodyPr>
          <a:lstStyle/>
          <a:p>
            <a:r>
              <a:rPr lang="zh-CN" altLang="en-US" b="1" dirty="0"/>
              <a:t>问题 3 （2 分）</a:t>
            </a:r>
          </a:p>
          <a:p>
            <a:endParaRPr lang="zh-CN" altLang="en-US" b="1" dirty="0"/>
          </a:p>
          <a:p>
            <a:r>
              <a:rPr lang="zh-CN" altLang="en-US" b="1" dirty="0"/>
              <a:t>要求：</a:t>
            </a:r>
          </a:p>
          <a:p>
            <a:r>
              <a:rPr lang="zh-CN" altLang="en-US" dirty="0"/>
              <a:t>完善accuracy函数，它需要一个用户输入段落和一个标准参考段落。它返回用户输入段落与标准参考段落中的相应单词完全匹配的单词的百分比。大小写和标点符号也必须匹配。这里的“对应”意味着两个单词必须出现在 用户输入段落和标准参考段落中的同一索引处 — 两者的第一个单词必须匹配，两者的第二个单词必须匹配，依此类推。</a:t>
            </a:r>
            <a:endParaRPr lang="zh-CN" altLang="en-US" b="1" dirty="0"/>
          </a:p>
          <a:p>
            <a:r>
              <a:rPr lang="zh-CN" altLang="en-US" i="1" dirty="0"/>
              <a:t>&gt; typed:用户输入的字符串</a:t>
            </a:r>
          </a:p>
          <a:p>
            <a:r>
              <a:rPr lang="zh-CN" altLang="en-US" i="1" dirty="0"/>
              <a:t>&gt; reference:标准对比的字符串</a:t>
            </a:r>
            <a:endParaRPr lang="zh-CN" altLang="en-US" b="1" dirty="0"/>
          </a:p>
          <a:p>
            <a:r>
              <a:rPr lang="zh-CN" altLang="en-US" b="1" dirty="0"/>
              <a:t>函数功能：</a:t>
            </a:r>
          </a:p>
          <a:p>
            <a:r>
              <a:rPr lang="zh-CN" altLang="en-US" b="1" dirty="0"/>
              <a:t> </a:t>
            </a:r>
            <a:r>
              <a:rPr lang="zh-CN" altLang="en-US" dirty="0"/>
              <a:t>它返回用户输入段落与标准参考段落中的相应单词完全匹配的单词的百分比。</a:t>
            </a:r>
          </a:p>
        </p:txBody>
      </p:sp>
      <p:pic>
        <p:nvPicPr>
          <p:cNvPr id="101" name="图片 100"/>
          <p:cNvPicPr/>
          <p:nvPr/>
        </p:nvPicPr>
        <p:blipFill>
          <a:blip r:embed="rId7"/>
          <a:stretch>
            <a:fillRect/>
          </a:stretch>
        </p:blipFill>
        <p:spPr>
          <a:xfrm>
            <a:off x="7247255" y="1864043"/>
            <a:ext cx="4762500" cy="3343275"/>
          </a:xfrm>
          <a:prstGeom prst="rect">
            <a:avLst/>
          </a:prstGeom>
          <a:noFill/>
          <a:ln w="9525">
            <a:noFill/>
          </a:ln>
        </p:spPr>
      </p:pic>
      <p:sp>
        <p:nvSpPr>
          <p:cNvPr id="5" name="文本框 4"/>
          <p:cNvSpPr txBox="1"/>
          <p:nvPr/>
        </p:nvSpPr>
        <p:spPr>
          <a:xfrm>
            <a:off x="6090285" y="1187450"/>
            <a:ext cx="3938905" cy="922020"/>
          </a:xfrm>
          <a:prstGeom prst="rect">
            <a:avLst/>
          </a:prstGeom>
          <a:noFill/>
        </p:spPr>
        <p:txBody>
          <a:bodyPr wrap="square" rtlCol="0">
            <a:spAutoFit/>
          </a:bodyPr>
          <a:lstStyle/>
          <a:p>
            <a:r>
              <a:rPr lang="zh-CN" altLang="en-US" b="1"/>
              <a:t>关键代码：</a:t>
            </a:r>
          </a:p>
          <a:p>
            <a:endParaRPr lang="zh-CN" altLang="en-US"/>
          </a:p>
          <a:p>
            <a:r>
              <a:rPr lang="zh-CN" altLang="en-US"/>
              <a:t> </a:t>
            </a:r>
          </a:p>
        </p:txBody>
      </p:sp>
      <p:sp>
        <p:nvSpPr>
          <p:cNvPr id="15" name="文本框 14"/>
          <p:cNvSpPr txBox="1"/>
          <p:nvPr/>
        </p:nvSpPr>
        <p:spPr>
          <a:xfrm>
            <a:off x="285151" y="5777274"/>
            <a:ext cx="5768340" cy="923330"/>
          </a:xfrm>
          <a:prstGeom prst="rect">
            <a:avLst/>
          </a:prstGeom>
          <a:noFill/>
        </p:spPr>
        <p:txBody>
          <a:bodyPr wrap="square">
            <a:spAutoFit/>
          </a:bodyPr>
          <a:lstStyle/>
          <a:p>
            <a:r>
              <a:rPr lang="zh-CN" altLang="en-US" b="1" dirty="0">
                <a:latin typeface="+mn-ea"/>
              </a:rPr>
              <a:t>解决方案：</a:t>
            </a:r>
            <a:endParaRPr lang="en-US" altLang="zh-CN" b="1" dirty="0">
              <a:latin typeface="+mn-ea"/>
            </a:endParaRPr>
          </a:p>
          <a:p>
            <a:r>
              <a:rPr lang="zh-CN" altLang="en-US" dirty="0">
                <a:latin typeface="+mn-ea"/>
              </a:rPr>
              <a:t>同时遍历</a:t>
            </a:r>
            <a:r>
              <a:rPr lang="en-US" altLang="zh-CN" dirty="0" err="1">
                <a:latin typeface="+mn-ea"/>
              </a:rPr>
              <a:t>typed_words</a:t>
            </a:r>
            <a:r>
              <a:rPr lang="zh-CN" altLang="en-US" dirty="0">
                <a:latin typeface="+mn-ea"/>
              </a:rPr>
              <a:t>，</a:t>
            </a:r>
            <a:r>
              <a:rPr lang="en-US" altLang="zh-CN" dirty="0" err="1">
                <a:latin typeface="+mn-ea"/>
              </a:rPr>
              <a:t>reference_words</a:t>
            </a:r>
            <a:r>
              <a:rPr lang="zh-CN" altLang="en-US" dirty="0">
                <a:latin typeface="+mn-ea"/>
              </a:rPr>
              <a:t>，判断单词是否相等，正确单词累加，再除以整体长度得正确率</a:t>
            </a:r>
            <a:endParaRPr lang="en-US" altLang="zh-CN" dirty="0">
              <a:latin typeface="+mn-ea"/>
            </a:endParaRPr>
          </a:p>
        </p:txBody>
      </p:sp>
      <p:sp>
        <p:nvSpPr>
          <p:cNvPr id="8" name="文本框 7"/>
          <p:cNvSpPr txBox="1"/>
          <p:nvPr/>
        </p:nvSpPr>
        <p:spPr>
          <a:xfrm>
            <a:off x="6090285" y="1562735"/>
            <a:ext cx="5962015" cy="5077460"/>
          </a:xfrm>
          <a:prstGeom prst="rect">
            <a:avLst/>
          </a:prstGeom>
          <a:noFill/>
        </p:spPr>
        <p:txBody>
          <a:bodyPr wrap="square" rtlCol="0">
            <a:spAutoFit/>
          </a:bodyPr>
          <a:lstStyle/>
          <a:p>
            <a:r>
              <a:rPr lang="zh-CN" altLang="en-US"/>
              <a:t>def accuracy(typed, reference):</a:t>
            </a:r>
          </a:p>
          <a:p>
            <a:r>
              <a:rPr lang="zh-CN" altLang="en-US"/>
              <a:t>    typed_words = split(typed)</a:t>
            </a:r>
          </a:p>
          <a:p>
            <a:r>
              <a:rPr lang="zh-CN" altLang="en-US"/>
              <a:t>    reference_words = split(reference)</a:t>
            </a:r>
          </a:p>
          <a:p>
            <a:r>
              <a:rPr lang="zh-CN" altLang="en-US"/>
              <a:t>    # BEGIN PROBLEM 3</a:t>
            </a:r>
          </a:p>
          <a:p>
            <a:r>
              <a:rPr lang="zh-CN" altLang="en-US"/>
              <a:t>    "*** YOUR CODE HERE ***"</a:t>
            </a:r>
          </a:p>
          <a:p>
            <a:r>
              <a:rPr lang="zh-CN" altLang="en-US"/>
              <a:t>   </a:t>
            </a:r>
            <a:r>
              <a:rPr lang="zh-CN" altLang="en-US">
                <a:solidFill>
                  <a:srgbClr val="FF0000"/>
                </a:solidFill>
              </a:rPr>
              <a:t> if len(typed_words) == len(reference_words) == 0:</a:t>
            </a:r>
          </a:p>
          <a:p>
            <a:r>
              <a:rPr lang="zh-CN" altLang="en-US">
                <a:solidFill>
                  <a:srgbClr val="FF0000"/>
                </a:solidFill>
              </a:rPr>
              <a:t>        return 100.0</a:t>
            </a:r>
          </a:p>
          <a:p>
            <a:r>
              <a:rPr lang="zh-CN" altLang="en-US">
                <a:solidFill>
                  <a:srgbClr val="FF0000"/>
                </a:solidFill>
              </a:rPr>
              <a:t>    elif len(typed_words) == 0:</a:t>
            </a:r>
          </a:p>
          <a:p>
            <a:r>
              <a:rPr lang="zh-CN" altLang="en-US">
                <a:solidFill>
                  <a:srgbClr val="FF0000"/>
                </a:solidFill>
              </a:rPr>
              <a:t>        return 0.0</a:t>
            </a:r>
          </a:p>
          <a:p>
            <a:endParaRPr lang="zh-CN" altLang="en-US">
              <a:solidFill>
                <a:srgbClr val="FF0000"/>
              </a:solidFill>
            </a:endParaRPr>
          </a:p>
          <a:p>
            <a:r>
              <a:rPr lang="zh-CN" altLang="en-US">
                <a:solidFill>
                  <a:srgbClr val="FF0000"/>
                </a:solidFill>
              </a:rPr>
              <a:t>    length=len(typed_words)#分母</a:t>
            </a:r>
          </a:p>
          <a:p>
            <a:r>
              <a:rPr lang="zh-CN" altLang="en-US">
                <a:solidFill>
                  <a:srgbClr val="FF0000"/>
                </a:solidFill>
              </a:rPr>
              <a:t>    correct_count=0</a:t>
            </a:r>
          </a:p>
          <a:p>
            <a:r>
              <a:rPr lang="zh-CN" altLang="en-US">
                <a:solidFill>
                  <a:srgbClr val="FF0000"/>
                </a:solidFill>
              </a:rPr>
              <a:t>    for x, y in zip(typed_words, reference_words):</a:t>
            </a:r>
          </a:p>
          <a:p>
            <a:r>
              <a:rPr lang="zh-CN" altLang="en-US">
                <a:solidFill>
                  <a:srgbClr val="FF0000"/>
                </a:solidFill>
              </a:rPr>
              <a:t>        if x == y:</a:t>
            </a:r>
          </a:p>
          <a:p>
            <a:r>
              <a:rPr lang="zh-CN" altLang="en-US">
                <a:solidFill>
                  <a:srgbClr val="FF0000"/>
                </a:solidFill>
              </a:rPr>
              <a:t>            correct_count += 1</a:t>
            </a:r>
          </a:p>
          <a:p>
            <a:r>
              <a:rPr lang="zh-CN" altLang="en-US">
                <a:solidFill>
                  <a:srgbClr val="FF0000"/>
                </a:solidFill>
              </a:rPr>
              <a:t>            </a:t>
            </a:r>
          </a:p>
          <a:p>
            <a:r>
              <a:rPr lang="zh-CN" altLang="en-US">
                <a:solidFill>
                  <a:srgbClr val="FF0000"/>
                </a:solidFill>
              </a:rPr>
              <a:t>    return correct_count/length*100.0</a:t>
            </a:r>
          </a:p>
          <a:p>
            <a:r>
              <a:rPr lang="zh-CN" altLang="en-US"/>
              <a:t>    # END PROBLEM 3</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2.</a:t>
            </a:r>
            <a:r>
              <a:rPr sz="3100">
                <a:sym typeface="+mn-ea"/>
              </a:rPr>
              <a:t>第一阶段问题解析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02</a:t>
            </a:r>
          </a:p>
        </p:txBody>
      </p:sp>
      <p:sp>
        <p:nvSpPr>
          <p:cNvPr id="7" name="文本占位符 8"/>
          <p:cNvSpPr>
            <a:spLocks noGrp="1"/>
          </p:cNvSpPr>
          <p:nvPr>
            <p:custDataLst>
              <p:tags r:id="rId4"/>
            </p:custDataLst>
          </p:nvPr>
        </p:nvSpPr>
        <p:spPr>
          <a:xfrm>
            <a:off x="285151" y="1080726"/>
            <a:ext cx="816610" cy="248285"/>
          </a:xfrm>
          <a:prstGeom prst="rect">
            <a:avLst/>
          </a:prstGeom>
          <a:solidFill>
            <a:schemeClr val="accent1">
              <a:lumMod val="40000"/>
              <a:lumOff val="60000"/>
            </a:schemeClr>
          </a:solidFill>
        </p:spPr>
        <p:txBody>
          <a:bodyPr vert="horz" wrap="square" lIns="0" tIns="0" rIns="0" bIns="0" rtlCol="0" anchor="ctr">
            <a:normAutofit fontScale="700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Two</a:t>
            </a:r>
          </a:p>
        </p:txBody>
      </p:sp>
      <p:pic>
        <p:nvPicPr>
          <p:cNvPr id="4100" name="Picture 4"/>
          <p:cNvPicPr>
            <a:picLocks noChangeAspect="1"/>
          </p:cNvPicPr>
          <p:nvPr/>
        </p:nvPicPr>
        <p:blipFill>
          <a:blip r:embed="rId6"/>
          <a:stretch>
            <a:fillRect/>
          </a:stretch>
        </p:blipFill>
        <p:spPr>
          <a:xfrm>
            <a:off x="5243830" y="43815"/>
            <a:ext cx="6379845" cy="639445"/>
          </a:xfrm>
          <a:prstGeom prst="rect">
            <a:avLst/>
          </a:prstGeom>
          <a:solidFill>
            <a:schemeClr val="accent6"/>
          </a:solidFill>
          <a:ln w="9525">
            <a:noFill/>
          </a:ln>
        </p:spPr>
      </p:pic>
      <p:sp>
        <p:nvSpPr>
          <p:cNvPr id="4" name="文本框 3"/>
          <p:cNvSpPr txBox="1"/>
          <p:nvPr/>
        </p:nvSpPr>
        <p:spPr>
          <a:xfrm>
            <a:off x="219710" y="1464310"/>
            <a:ext cx="5768340" cy="3693319"/>
          </a:xfrm>
          <a:prstGeom prst="rect">
            <a:avLst/>
          </a:prstGeom>
          <a:noFill/>
        </p:spPr>
        <p:txBody>
          <a:bodyPr wrap="square" rtlCol="0">
            <a:spAutoFit/>
          </a:bodyPr>
          <a:lstStyle/>
          <a:p>
            <a:r>
              <a:rPr lang="zh-CN" altLang="en-US" b="1" dirty="0"/>
              <a:t>问题4 （1 pt）</a:t>
            </a:r>
          </a:p>
          <a:p>
            <a:r>
              <a:rPr lang="zh-CN" altLang="en-US" b="1" dirty="0"/>
              <a:t>要求：</a:t>
            </a:r>
          </a:p>
          <a:p>
            <a:r>
              <a:rPr lang="zh-CN" altLang="en-US" dirty="0"/>
              <a:t>完善wpm函数，它计算每分钟的单词数，这是键入速度的度量，给定一个字符串和以秒为单位的时间量。与它的名字不符的是，每分钟的单词不是基于键入的单词数，而是基于每5个字符的组数，因此打字测试不会因单词的长度而产生偏差。每分钟字数的公式是键入的字符数（包括空格）除以 5（典型的字长）与以分钟为单位的已用时间的比率。</a:t>
            </a:r>
          </a:p>
          <a:p>
            <a:r>
              <a:rPr lang="zh-CN" altLang="en-US" dirty="0"/>
              <a:t>&gt; typed:用户输入的字符串</a:t>
            </a:r>
          </a:p>
          <a:p>
            <a:r>
              <a:rPr lang="zh-CN" altLang="en-US" dirty="0"/>
              <a:t>&gt; elapsed:用户所用时间</a:t>
            </a:r>
          </a:p>
          <a:p>
            <a:r>
              <a:rPr lang="zh-CN" altLang="en-US" b="1" dirty="0"/>
              <a:t>函数功能：</a:t>
            </a:r>
          </a:p>
          <a:p>
            <a:r>
              <a:rPr lang="zh-CN" altLang="en-US" dirty="0"/>
              <a:t>计算打字速度WPM（每分钟的打字数）</a:t>
            </a:r>
          </a:p>
        </p:txBody>
      </p:sp>
      <p:pic>
        <p:nvPicPr>
          <p:cNvPr id="101" name="图片 100"/>
          <p:cNvPicPr/>
          <p:nvPr/>
        </p:nvPicPr>
        <p:blipFill>
          <a:blip r:embed="rId7"/>
          <a:stretch>
            <a:fillRect/>
          </a:stretch>
        </p:blipFill>
        <p:spPr>
          <a:xfrm>
            <a:off x="7247255" y="1864043"/>
            <a:ext cx="4762500" cy="3343275"/>
          </a:xfrm>
          <a:prstGeom prst="rect">
            <a:avLst/>
          </a:prstGeom>
          <a:noFill/>
          <a:ln w="9525">
            <a:noFill/>
          </a:ln>
        </p:spPr>
      </p:pic>
      <p:sp>
        <p:nvSpPr>
          <p:cNvPr id="5" name="文本框 4"/>
          <p:cNvSpPr txBox="1"/>
          <p:nvPr/>
        </p:nvSpPr>
        <p:spPr>
          <a:xfrm>
            <a:off x="5988050" y="1187450"/>
            <a:ext cx="3938905" cy="922020"/>
          </a:xfrm>
          <a:prstGeom prst="rect">
            <a:avLst/>
          </a:prstGeom>
          <a:noFill/>
        </p:spPr>
        <p:txBody>
          <a:bodyPr wrap="square" rtlCol="0">
            <a:spAutoFit/>
          </a:bodyPr>
          <a:lstStyle/>
          <a:p>
            <a:r>
              <a:rPr lang="zh-CN" altLang="en-US" b="1"/>
              <a:t>关键代码：</a:t>
            </a:r>
          </a:p>
          <a:p>
            <a:endParaRPr lang="zh-CN" altLang="en-US"/>
          </a:p>
          <a:p>
            <a:r>
              <a:rPr lang="zh-CN" altLang="en-US"/>
              <a:t> </a:t>
            </a:r>
          </a:p>
        </p:txBody>
      </p:sp>
      <p:sp>
        <p:nvSpPr>
          <p:cNvPr id="11" name="文本框 10"/>
          <p:cNvSpPr txBox="1"/>
          <p:nvPr/>
        </p:nvSpPr>
        <p:spPr>
          <a:xfrm>
            <a:off x="285151" y="5208885"/>
            <a:ext cx="5647654" cy="923330"/>
          </a:xfrm>
          <a:prstGeom prst="rect">
            <a:avLst/>
          </a:prstGeom>
          <a:noFill/>
        </p:spPr>
        <p:txBody>
          <a:bodyPr wrap="square">
            <a:spAutoFit/>
          </a:bodyPr>
          <a:lstStyle/>
          <a:p>
            <a:r>
              <a:rPr lang="zh-CN" altLang="en-US" b="1" dirty="0">
                <a:latin typeface="+mn-ea"/>
              </a:rPr>
              <a:t>解决方案：</a:t>
            </a:r>
            <a:endParaRPr lang="en-US" altLang="zh-CN" b="1" dirty="0">
              <a:latin typeface="+mn-ea"/>
            </a:endParaRPr>
          </a:p>
          <a:p>
            <a:r>
              <a:rPr lang="zh-CN" altLang="en-US" dirty="0">
                <a:latin typeface="+mn-ea"/>
              </a:rPr>
              <a:t>字符串长度</a:t>
            </a:r>
            <a:r>
              <a:rPr lang="en-US" altLang="zh-CN" dirty="0">
                <a:latin typeface="+mn-ea"/>
              </a:rPr>
              <a:t>*60/</a:t>
            </a:r>
            <a:r>
              <a:rPr lang="zh-CN" altLang="en-US" dirty="0">
                <a:latin typeface="+mn-ea"/>
              </a:rPr>
              <a:t>（</a:t>
            </a:r>
            <a:r>
              <a:rPr lang="en-US" altLang="zh-CN" dirty="0">
                <a:latin typeface="+mn-ea"/>
              </a:rPr>
              <a:t>5*elapsed</a:t>
            </a:r>
            <a:r>
              <a:rPr lang="zh-CN" altLang="en-US" dirty="0">
                <a:latin typeface="+mn-ea"/>
              </a:rPr>
              <a:t>）</a:t>
            </a:r>
            <a:r>
              <a:rPr lang="en-US" altLang="zh-CN" dirty="0">
                <a:latin typeface="+mn-ea"/>
              </a:rPr>
              <a:t>=</a:t>
            </a:r>
            <a:r>
              <a:rPr lang="zh-CN" altLang="en-US" dirty="0">
                <a:latin typeface="+mn-ea"/>
              </a:rPr>
              <a:t>字符串长度</a:t>
            </a:r>
            <a:r>
              <a:rPr lang="en-US" altLang="zh-CN" dirty="0">
                <a:latin typeface="+mn-ea"/>
              </a:rPr>
              <a:t>*12/elapsed</a:t>
            </a:r>
            <a:r>
              <a:rPr lang="zh-CN" altLang="en-US" dirty="0">
                <a:latin typeface="+mn-ea"/>
              </a:rPr>
              <a:t>（注意是每五个字母算一个单词）</a:t>
            </a:r>
            <a:endParaRPr lang="en-US" altLang="zh-CN" dirty="0">
              <a:latin typeface="+mn-ea"/>
            </a:endParaRPr>
          </a:p>
        </p:txBody>
      </p:sp>
      <p:sp>
        <p:nvSpPr>
          <p:cNvPr id="6" name="文本框 5"/>
          <p:cNvSpPr txBox="1"/>
          <p:nvPr/>
        </p:nvSpPr>
        <p:spPr>
          <a:xfrm>
            <a:off x="5988050" y="1629410"/>
            <a:ext cx="5994400" cy="3969385"/>
          </a:xfrm>
          <a:prstGeom prst="rect">
            <a:avLst/>
          </a:prstGeom>
          <a:noFill/>
        </p:spPr>
        <p:txBody>
          <a:bodyPr wrap="square" rtlCol="0">
            <a:spAutoFit/>
          </a:bodyPr>
          <a:lstStyle/>
          <a:p>
            <a:r>
              <a:rPr lang="zh-CN" altLang="en-US"/>
              <a:t>def wpm(typed, elapsed):</a:t>
            </a:r>
          </a:p>
          <a:p>
            <a:r>
              <a:rPr lang="zh-CN" altLang="en-US"/>
              <a:t>    """</a:t>
            </a:r>
          </a:p>
          <a:p>
            <a:r>
              <a:rPr lang="zh-CN" altLang="en-US"/>
              <a:t>    &gt;&gt;&gt; wpm('hello friend hello buddy hello', 15)</a:t>
            </a:r>
          </a:p>
          <a:p>
            <a:r>
              <a:rPr lang="zh-CN" altLang="en-US"/>
              <a:t>    24.0</a:t>
            </a:r>
          </a:p>
          <a:p>
            <a:r>
              <a:rPr lang="zh-CN" altLang="en-US"/>
              <a:t>    &gt;&gt;&gt; wpm('0123456789',60)</a:t>
            </a:r>
          </a:p>
          <a:p>
            <a:r>
              <a:rPr lang="zh-CN" altLang="en-US"/>
              <a:t>    2.0</a:t>
            </a:r>
          </a:p>
          <a:p>
            <a:r>
              <a:rPr lang="zh-CN" altLang="en-US"/>
              <a:t>    """</a:t>
            </a:r>
          </a:p>
          <a:p>
            <a:r>
              <a:rPr lang="zh-CN" altLang="en-US"/>
              <a:t>    assert elapsed &gt; 0, 'Elapsed time must be positive'</a:t>
            </a:r>
          </a:p>
          <a:p>
            <a:r>
              <a:rPr lang="zh-CN" altLang="en-US"/>
              <a:t>    # BEGIN PROBLEM 4</a:t>
            </a:r>
          </a:p>
          <a:p>
            <a:r>
              <a:rPr lang="zh-CN" altLang="en-US"/>
              <a:t>    "*** YOUR CODE HERE ***"</a:t>
            </a:r>
          </a:p>
          <a:p>
            <a:r>
              <a:rPr lang="zh-CN" altLang="en-US"/>
              <a:t>   </a:t>
            </a:r>
            <a:r>
              <a:rPr lang="zh-CN" altLang="en-US">
                <a:solidFill>
                  <a:srgbClr val="FF0000"/>
                </a:solidFill>
              </a:rPr>
              <a:t> return len(typed)*12/elapsed</a:t>
            </a:r>
          </a:p>
          <a:p>
            <a:endParaRPr lang="zh-CN" altLang="en-US"/>
          </a:p>
          <a:p>
            <a:endParaRPr lang="zh-CN" altLang="en-US"/>
          </a:p>
          <a:p>
            <a:r>
              <a:rPr lang="zh-CN" altLang="en-US"/>
              <a:t>    # END PROBLEM 4</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3.</a:t>
            </a:r>
            <a:r>
              <a:rPr sz="3100">
                <a:sym typeface="+mn-ea"/>
              </a:rPr>
              <a:t>第二阶段问题解析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03</a:t>
            </a:r>
          </a:p>
        </p:txBody>
      </p:sp>
      <p:sp>
        <p:nvSpPr>
          <p:cNvPr id="7" name="文本占位符 8"/>
          <p:cNvSpPr>
            <a:spLocks noGrp="1"/>
          </p:cNvSpPr>
          <p:nvPr>
            <p:custDataLst>
              <p:tags r:id="rId4"/>
            </p:custDataLst>
          </p:nvPr>
        </p:nvSpPr>
        <p:spPr>
          <a:xfrm>
            <a:off x="285115" y="942340"/>
            <a:ext cx="955675" cy="386715"/>
          </a:xfrm>
          <a:prstGeom prst="rect">
            <a:avLst/>
          </a:prstGeom>
          <a:solidFill>
            <a:schemeClr val="accent1">
              <a:lumMod val="40000"/>
              <a:lumOff val="60000"/>
            </a:schemeClr>
          </a:solidFill>
        </p:spPr>
        <p:txBody>
          <a:bodyPr vert="horz" wrap="square" lIns="0" tIns="0" rIns="0" bIns="0" rtlCol="0" anchor="ctr">
            <a:normAutofit fontScale="700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Three</a:t>
            </a:r>
          </a:p>
        </p:txBody>
      </p:sp>
      <p:pic>
        <p:nvPicPr>
          <p:cNvPr id="4100" name="Picture 4"/>
          <p:cNvPicPr>
            <a:picLocks noChangeAspect="1"/>
          </p:cNvPicPr>
          <p:nvPr/>
        </p:nvPicPr>
        <p:blipFill>
          <a:blip r:embed="rId6"/>
          <a:stretch>
            <a:fillRect/>
          </a:stretch>
        </p:blipFill>
        <p:spPr>
          <a:xfrm>
            <a:off x="5243830" y="74295"/>
            <a:ext cx="6379845" cy="639445"/>
          </a:xfrm>
          <a:prstGeom prst="rect">
            <a:avLst/>
          </a:prstGeom>
          <a:solidFill>
            <a:schemeClr val="accent6"/>
          </a:solidFill>
          <a:ln w="9525">
            <a:noFill/>
          </a:ln>
        </p:spPr>
      </p:pic>
      <p:pic>
        <p:nvPicPr>
          <p:cNvPr id="104" name="图片 103"/>
          <p:cNvPicPr/>
          <p:nvPr/>
        </p:nvPicPr>
        <p:blipFill>
          <a:blip r:embed="rId7"/>
          <a:stretch>
            <a:fillRect/>
          </a:stretch>
        </p:blipFill>
        <p:spPr>
          <a:xfrm>
            <a:off x="7429500" y="1629093"/>
            <a:ext cx="4762500" cy="3343275"/>
          </a:xfrm>
          <a:prstGeom prst="rect">
            <a:avLst/>
          </a:prstGeom>
          <a:noFill/>
          <a:ln w="9525">
            <a:noFill/>
          </a:ln>
        </p:spPr>
      </p:pic>
      <p:sp>
        <p:nvSpPr>
          <p:cNvPr id="5" name="文本框 4"/>
          <p:cNvSpPr txBox="1"/>
          <p:nvPr/>
        </p:nvSpPr>
        <p:spPr>
          <a:xfrm>
            <a:off x="6196965" y="1393825"/>
            <a:ext cx="5870575" cy="4431983"/>
          </a:xfrm>
          <a:prstGeom prst="rect">
            <a:avLst/>
          </a:prstGeom>
          <a:noFill/>
        </p:spPr>
        <p:txBody>
          <a:bodyPr wrap="square" rtlCol="0">
            <a:spAutoFit/>
          </a:bodyPr>
          <a:lstStyle/>
          <a:p>
            <a:r>
              <a:rPr lang="zh-CN" altLang="en-US" b="1" dirty="0"/>
              <a:t>问题 5 （2 分）</a:t>
            </a:r>
            <a:endParaRPr lang="zh-CN" altLang="en-US" dirty="0"/>
          </a:p>
          <a:p>
            <a:r>
              <a:rPr lang="zh-CN" altLang="en-US" b="1" dirty="0"/>
              <a:t>要求：</a:t>
            </a:r>
          </a:p>
          <a:p>
            <a:r>
              <a:rPr lang="zh-CN" altLang="en-US" sz="1600" dirty="0"/>
              <a:t>完善autocorrect函数，使用了四个参数：typed_word, word_list, typed_word包含在word_list中，则返回该单词，否则，返回typed_word与基于word_list提供的单词差异最小的单词。这个差异根据diff_function定义，但是，如果typed_word与word_list中任何单词之间的最小差值大于limit，则返回typed_word。（***注意：如果typed_word不包含在word_list里面，并且存在多个字符串与typed_word根据diff_function定义的具有相同的最低差值，则应返回word_list中首先出现的字符串***）</a:t>
            </a:r>
          </a:p>
          <a:p>
            <a:r>
              <a:rPr lang="zh-CN" altLang="en-US" sz="1600" dirty="0"/>
              <a:t>&gt; typed_word：可能包含错误的单词字符串</a:t>
            </a:r>
          </a:p>
          <a:p>
            <a:r>
              <a:rPr lang="zh-CN" altLang="en-US" sz="1600" dirty="0"/>
              <a:t>&gt; word_list：有效单词列表</a:t>
            </a:r>
          </a:p>
          <a:p>
            <a:r>
              <a:rPr lang="zh-CN" altLang="en-US" sz="1600" dirty="0"/>
              <a:t>&gt; diff_function：用于量化两个单词之间差异的函数</a:t>
            </a:r>
          </a:p>
          <a:p>
            <a:r>
              <a:rPr lang="zh-CN" altLang="en-US" sz="1600" dirty="0"/>
              <a:t>&gt; limit：对量化后差异的限制</a:t>
            </a:r>
          </a:p>
          <a:p>
            <a:r>
              <a:rPr lang="zh-CN" altLang="en-US" b="1" dirty="0"/>
              <a:t>函数功能：</a:t>
            </a:r>
          </a:p>
          <a:p>
            <a:r>
              <a:rPr lang="zh-CN" altLang="en-US" sz="1600" dirty="0"/>
              <a:t>返回typed_word与基于word_list提供的单词差异最小的单词，如果差值超限的话返回typed_word</a:t>
            </a:r>
          </a:p>
        </p:txBody>
      </p:sp>
      <p:sp>
        <p:nvSpPr>
          <p:cNvPr id="12" name="文本框 11"/>
          <p:cNvSpPr txBox="1"/>
          <p:nvPr/>
        </p:nvSpPr>
        <p:spPr>
          <a:xfrm>
            <a:off x="6196965" y="5699085"/>
            <a:ext cx="5775325" cy="861774"/>
          </a:xfrm>
          <a:prstGeom prst="rect">
            <a:avLst/>
          </a:prstGeom>
          <a:noFill/>
        </p:spPr>
        <p:txBody>
          <a:bodyPr wrap="square">
            <a:spAutoFit/>
          </a:bodyPr>
          <a:lstStyle/>
          <a:p>
            <a:r>
              <a:rPr lang="zh-CN" altLang="en-US" b="1" dirty="0">
                <a:latin typeface="+mn-ea"/>
              </a:rPr>
              <a:t>解决方案：</a:t>
            </a:r>
            <a:endParaRPr lang="en-US" altLang="zh-CN" b="1" dirty="0">
              <a:latin typeface="+mn-ea"/>
            </a:endParaRPr>
          </a:p>
          <a:p>
            <a:r>
              <a:rPr lang="zh-CN" altLang="en-US" sz="1600" dirty="0">
                <a:latin typeface="+mn-ea"/>
              </a:rPr>
              <a:t>根据</a:t>
            </a:r>
            <a:r>
              <a:rPr lang="en-US" altLang="zh-CN" sz="1600" dirty="0">
                <a:latin typeface="+mn-ea"/>
              </a:rPr>
              <a:t>diff</a:t>
            </a:r>
            <a:r>
              <a:rPr lang="zh-CN" altLang="en-US" sz="1600" dirty="0">
                <a:latin typeface="+mn-ea"/>
              </a:rPr>
              <a:t>函数分配</a:t>
            </a:r>
            <a:r>
              <a:rPr lang="en-US" altLang="zh-CN" sz="1600" dirty="0">
                <a:latin typeface="+mn-ea"/>
              </a:rPr>
              <a:t>limit</a:t>
            </a:r>
            <a:r>
              <a:rPr lang="zh-CN" altLang="en-US" sz="1600" dirty="0">
                <a:latin typeface="+mn-ea"/>
              </a:rPr>
              <a:t>值如果计算值未到阈值返回修正单词，否则返回原单词。</a:t>
            </a:r>
            <a:endParaRPr lang="en-US" altLang="zh-CN" sz="1600" dirty="0">
              <a:latin typeface="+mn-ea"/>
            </a:endParaRPr>
          </a:p>
        </p:txBody>
      </p:sp>
      <p:sp>
        <p:nvSpPr>
          <p:cNvPr id="4" name="文本框 3"/>
          <p:cNvSpPr txBox="1"/>
          <p:nvPr/>
        </p:nvSpPr>
        <p:spPr>
          <a:xfrm>
            <a:off x="342265" y="1648460"/>
            <a:ext cx="5748020" cy="4523105"/>
          </a:xfrm>
          <a:prstGeom prst="rect">
            <a:avLst/>
          </a:prstGeom>
          <a:noFill/>
        </p:spPr>
        <p:txBody>
          <a:bodyPr wrap="square" rtlCol="0">
            <a:spAutoFit/>
          </a:bodyPr>
          <a:lstStyle/>
          <a:p>
            <a:endParaRPr lang="zh-CN" altLang="en-US"/>
          </a:p>
          <a:p>
            <a:r>
              <a:rPr lang="zh-CN" altLang="en-US"/>
              <a:t>def autocorrect(typed_word, word_list, diff_function, limit):</a:t>
            </a:r>
          </a:p>
          <a:p>
            <a:endParaRPr lang="zh-CN" altLang="en-US"/>
          </a:p>
          <a:p>
            <a:r>
              <a:rPr lang="zh-CN" altLang="en-US"/>
              <a:t>    # BEGIN PROBLEM 5</a:t>
            </a:r>
          </a:p>
          <a:p>
            <a:r>
              <a:rPr lang="zh-CN" altLang="en-US"/>
              <a:t>    "*** YOUR CODE HERE ***"</a:t>
            </a:r>
          </a:p>
          <a:p>
            <a:r>
              <a:rPr lang="zh-CN" altLang="en-US"/>
              <a:t>   </a:t>
            </a:r>
            <a:r>
              <a:rPr lang="zh-CN" altLang="en-US">
                <a:solidFill>
                  <a:srgbClr val="FF0000"/>
                </a:solidFill>
              </a:rPr>
              <a:t> if(typed_word in word_list):</a:t>
            </a:r>
          </a:p>
          <a:p>
            <a:r>
              <a:rPr lang="zh-CN" altLang="en-US">
                <a:solidFill>
                  <a:srgbClr val="FF0000"/>
                </a:solidFill>
              </a:rPr>
              <a:t>        return typed_word</a:t>
            </a:r>
          </a:p>
          <a:p>
            <a:r>
              <a:rPr lang="zh-CN" altLang="en-US">
                <a:solidFill>
                  <a:srgbClr val="FF0000"/>
                </a:solidFill>
              </a:rPr>
              <a:t>   </a:t>
            </a:r>
            <a:r>
              <a:rPr lang="zh-CN" altLang="en-US">
                <a:solidFill>
                  <a:schemeClr val="tx1"/>
                </a:solidFill>
              </a:rPr>
              <a:t> #//get different words  (list generator)</a:t>
            </a:r>
          </a:p>
          <a:p>
            <a:r>
              <a:rPr lang="zh-CN" altLang="en-US">
                <a:solidFill>
                  <a:srgbClr val="FF0000"/>
                </a:solidFill>
              </a:rPr>
              <a:t>    diff_words=[diff_function(typed_word,word,limit) for word in word_list]</a:t>
            </a:r>
          </a:p>
          <a:p>
            <a:r>
              <a:rPr lang="zh-CN" altLang="en-US">
                <a:solidFill>
                  <a:srgbClr val="FF0000"/>
                </a:solidFill>
              </a:rPr>
              <a:t>    if min(diff_words)&lt;=limit:</a:t>
            </a:r>
          </a:p>
          <a:p>
            <a:r>
              <a:rPr lang="zh-CN" altLang="en-US">
                <a:solidFill>
                  <a:srgbClr val="FF0000"/>
                </a:solidFill>
              </a:rPr>
              <a:t>        return word_list[diff_words.index(min(diff_words))]</a:t>
            </a:r>
          </a:p>
          <a:p>
            <a:r>
              <a:rPr lang="zh-CN" altLang="en-US">
                <a:solidFill>
                  <a:srgbClr val="FF0000"/>
                </a:solidFill>
              </a:rPr>
              <a:t>    else:</a:t>
            </a:r>
          </a:p>
          <a:p>
            <a:r>
              <a:rPr lang="zh-CN" altLang="en-US">
                <a:solidFill>
                  <a:srgbClr val="FF0000"/>
                </a:solidFill>
              </a:rPr>
              <a:t>        return typed_word</a:t>
            </a:r>
          </a:p>
          <a:p>
            <a:r>
              <a:rPr lang="zh-CN" altLang="en-US"/>
              <a:t>    # END PROBLEM 5</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807" y="1187450"/>
            <a:ext cx="10852237" cy="441964"/>
          </a:xfrm>
        </p:spPr>
        <p:txBody>
          <a:bodyPr/>
          <a:lstStyle/>
          <a:p>
            <a:pPr marL="0" indent="0" algn="l">
              <a:lnSpc>
                <a:spcPct val="120000"/>
              </a:lnSpc>
              <a:spcBef>
                <a:spcPts val="0"/>
              </a:spcBef>
              <a:spcAft>
                <a:spcPts val="0"/>
              </a:spcAft>
              <a:buSzPct val="100000"/>
              <a:buNone/>
            </a:pPr>
            <a:r>
              <a:rPr lang="en-US" altLang="zh-CN" sz="3100">
                <a:sym typeface="+mn-ea"/>
              </a:rPr>
              <a:t>3.</a:t>
            </a:r>
            <a:r>
              <a:rPr sz="3100">
                <a:sym typeface="+mn-ea"/>
              </a:rPr>
              <a:t>第二阶段问题解析</a:t>
            </a:r>
            <a:br>
              <a:rPr lang="zh-CN" altLang="en-US" sz="3100" b="1">
                <a:solidFill>
                  <a:schemeClr val="tx1"/>
                </a:solidFill>
              </a:rPr>
            </a:br>
            <a:endParaRPr lang="zh-CN" altLang="en-US" sz="3100" dirty="0">
              <a:solidFill>
                <a:schemeClr val="accent1">
                  <a:lumMod val="50000"/>
                </a:schemeClr>
              </a:solidFill>
              <a:sym typeface="+mn-ea"/>
            </a:endParaRPr>
          </a:p>
        </p:txBody>
      </p:sp>
      <p:sp>
        <p:nvSpPr>
          <p:cNvPr id="3" name="矩形 2"/>
          <p:cNvSpPr/>
          <p:nvPr>
            <p:custDataLst>
              <p:tags r:id="rId3"/>
            </p:custDataLst>
          </p:nvPr>
        </p:nvSpPr>
        <p:spPr>
          <a:xfrm>
            <a:off x="219710" y="43815"/>
            <a:ext cx="1159510" cy="103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fontScale="850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lnSpc>
                <a:spcPct val="100000"/>
              </a:lnSpc>
            </a:pPr>
            <a:r>
              <a:rPr lang="en-US" altLang="zh-CN" sz="8800" b="1" spc="200" dirty="0">
                <a:solidFill>
                  <a:schemeClr val="dk1">
                    <a:lumMod val="85000"/>
                    <a:lumOff val="15000"/>
                  </a:schemeClr>
                </a:solidFill>
                <a:uFillTx/>
                <a:latin typeface="Arial" panose="020B0604020202020204" pitchFamily="34" charset="0"/>
                <a:ea typeface="微软雅黑" panose="020B0503020204020204" charset="-122"/>
                <a:cs typeface="+mn-ea"/>
                <a:sym typeface="+mn-lt"/>
              </a:rPr>
              <a:t>03</a:t>
            </a:r>
          </a:p>
        </p:txBody>
      </p:sp>
      <p:sp>
        <p:nvSpPr>
          <p:cNvPr id="7" name="文本占位符 8"/>
          <p:cNvSpPr>
            <a:spLocks noGrp="1"/>
          </p:cNvSpPr>
          <p:nvPr>
            <p:custDataLst>
              <p:tags r:id="rId4"/>
            </p:custDataLst>
          </p:nvPr>
        </p:nvSpPr>
        <p:spPr>
          <a:xfrm>
            <a:off x="285115" y="942340"/>
            <a:ext cx="955675" cy="386715"/>
          </a:xfrm>
          <a:prstGeom prst="rect">
            <a:avLst/>
          </a:prstGeom>
          <a:solidFill>
            <a:schemeClr val="accent1">
              <a:lumMod val="40000"/>
              <a:lumOff val="60000"/>
            </a:schemeClr>
          </a:solidFill>
        </p:spPr>
        <p:txBody>
          <a:bodyPr vert="horz" wrap="square" lIns="0" tIns="0" rIns="0" bIns="0" rtlCol="0" anchor="ctr">
            <a:normAutofit fontScale="70000" lnSpcReduction="20000"/>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chemeClr val="dk1">
                    <a:lumMod val="85000"/>
                    <a:lumOff val="15000"/>
                  </a:schemeClr>
                </a:solidFill>
                <a:uFillTx/>
              </a:rPr>
              <a:t>Part Three</a:t>
            </a:r>
          </a:p>
        </p:txBody>
      </p:sp>
      <p:pic>
        <p:nvPicPr>
          <p:cNvPr id="4100" name="Picture 4"/>
          <p:cNvPicPr>
            <a:picLocks noChangeAspect="1"/>
          </p:cNvPicPr>
          <p:nvPr/>
        </p:nvPicPr>
        <p:blipFill>
          <a:blip r:embed="rId6"/>
          <a:stretch>
            <a:fillRect/>
          </a:stretch>
        </p:blipFill>
        <p:spPr>
          <a:xfrm>
            <a:off x="5243830" y="74295"/>
            <a:ext cx="6379845" cy="639445"/>
          </a:xfrm>
          <a:prstGeom prst="rect">
            <a:avLst/>
          </a:prstGeom>
          <a:solidFill>
            <a:schemeClr val="accent6"/>
          </a:solidFill>
          <a:ln w="9525">
            <a:noFill/>
          </a:ln>
        </p:spPr>
      </p:pic>
      <p:pic>
        <p:nvPicPr>
          <p:cNvPr id="104" name="图片 103"/>
          <p:cNvPicPr/>
          <p:nvPr/>
        </p:nvPicPr>
        <p:blipFill>
          <a:blip r:embed="rId7"/>
          <a:stretch>
            <a:fillRect/>
          </a:stretch>
        </p:blipFill>
        <p:spPr>
          <a:xfrm>
            <a:off x="7429500" y="1629093"/>
            <a:ext cx="4762500" cy="3343275"/>
          </a:xfrm>
          <a:prstGeom prst="rect">
            <a:avLst/>
          </a:prstGeom>
          <a:noFill/>
          <a:ln w="9525">
            <a:noFill/>
          </a:ln>
        </p:spPr>
      </p:pic>
      <p:sp>
        <p:nvSpPr>
          <p:cNvPr id="5" name="文本框 4"/>
          <p:cNvSpPr txBox="1"/>
          <p:nvPr/>
        </p:nvSpPr>
        <p:spPr>
          <a:xfrm>
            <a:off x="6111875" y="1682750"/>
            <a:ext cx="5870575" cy="3416320"/>
          </a:xfrm>
          <a:prstGeom prst="rect">
            <a:avLst/>
          </a:prstGeom>
          <a:noFill/>
        </p:spPr>
        <p:txBody>
          <a:bodyPr wrap="square" rtlCol="0">
            <a:spAutoFit/>
          </a:bodyPr>
          <a:lstStyle/>
          <a:p>
            <a:r>
              <a:rPr lang="zh-CN" altLang="en-US" b="1" dirty="0"/>
              <a:t>问题 6 （3 分）</a:t>
            </a:r>
          </a:p>
          <a:p>
            <a:r>
              <a:rPr lang="zh-CN" altLang="en-US" b="1" dirty="0"/>
              <a:t>要求：</a:t>
            </a:r>
          </a:p>
          <a:p>
            <a:r>
              <a:rPr lang="zh-CN" altLang="en-US" sz="1600" dirty="0"/>
              <a:t>完善sphinx_swaps函数，这是一个采用两个字符串的 diff 函数。它返回必须更改start 单词以将其转换为goal单词的最小字符数。如果字符串的长度不相等，则将长度差值添加到总值中。</a:t>
            </a:r>
          </a:p>
          <a:p>
            <a:endParaRPr lang="zh-CN" altLang="en-US" sz="1600" b="1" dirty="0"/>
          </a:p>
          <a:p>
            <a:r>
              <a:rPr lang="zh-CN" altLang="en-US" sz="1600" dirty="0"/>
              <a:t>&gt; start:需要改变的单词</a:t>
            </a:r>
          </a:p>
          <a:p>
            <a:r>
              <a:rPr lang="zh-CN" altLang="en-US" sz="1600" dirty="0"/>
              <a:t>&gt; goal:目标需要得到的单词</a:t>
            </a:r>
          </a:p>
          <a:p>
            <a:r>
              <a:rPr lang="zh-CN" altLang="en-US" sz="1600" dirty="0"/>
              <a:t>&gt; limit:从start到goal，需要修改的字符个数上限</a:t>
            </a:r>
          </a:p>
          <a:p>
            <a:endParaRPr lang="zh-CN" altLang="en-US" b="1" dirty="0"/>
          </a:p>
          <a:p>
            <a:r>
              <a:rPr lang="zh-CN" altLang="en-US" b="1" dirty="0"/>
              <a:t>函数功能：</a:t>
            </a:r>
          </a:p>
          <a:p>
            <a:r>
              <a:rPr lang="zh-CN" altLang="en-US" sz="1600" dirty="0"/>
              <a:t>用于自动更正的 diff 函数，用于确定多少个字母在START中需要替换以到达GOAL，然后添加它们的长度的差异并返回结果。</a:t>
            </a:r>
          </a:p>
        </p:txBody>
      </p:sp>
      <p:sp>
        <p:nvSpPr>
          <p:cNvPr id="10" name="文本框 9"/>
          <p:cNvSpPr txBox="1"/>
          <p:nvPr/>
        </p:nvSpPr>
        <p:spPr>
          <a:xfrm>
            <a:off x="6111875" y="5099070"/>
            <a:ext cx="6272074" cy="615553"/>
          </a:xfrm>
          <a:prstGeom prst="rect">
            <a:avLst/>
          </a:prstGeom>
          <a:noFill/>
        </p:spPr>
        <p:txBody>
          <a:bodyPr wrap="square">
            <a:spAutoFit/>
          </a:bodyPr>
          <a:lstStyle/>
          <a:p>
            <a:r>
              <a:rPr lang="zh-CN" altLang="en-US" b="1" dirty="0">
                <a:latin typeface="+mn-ea"/>
              </a:rPr>
              <a:t>解决方案：</a:t>
            </a:r>
            <a:endParaRPr lang="en-US" altLang="zh-CN" b="1" dirty="0">
              <a:latin typeface="+mn-ea"/>
            </a:endParaRPr>
          </a:p>
          <a:p>
            <a:r>
              <a:rPr lang="zh-CN" altLang="en-US" sz="1600" dirty="0">
                <a:latin typeface="+mn-ea"/>
              </a:rPr>
              <a:t>本题采用简单的递归，须知是比较列表相同位置的俩个元素。</a:t>
            </a:r>
            <a:endParaRPr lang="en-US" altLang="zh-CN" sz="1600" dirty="0">
              <a:latin typeface="+mn-ea"/>
            </a:endParaRPr>
          </a:p>
        </p:txBody>
      </p:sp>
      <p:sp>
        <p:nvSpPr>
          <p:cNvPr id="4" name="文本框 3"/>
          <p:cNvSpPr txBox="1"/>
          <p:nvPr/>
        </p:nvSpPr>
        <p:spPr>
          <a:xfrm>
            <a:off x="219710" y="1423670"/>
            <a:ext cx="5651500" cy="5354320"/>
          </a:xfrm>
          <a:prstGeom prst="rect">
            <a:avLst/>
          </a:prstGeom>
          <a:noFill/>
        </p:spPr>
        <p:txBody>
          <a:bodyPr wrap="square" rtlCol="0">
            <a:spAutoFit/>
          </a:bodyPr>
          <a:lstStyle/>
          <a:p>
            <a:r>
              <a:rPr lang="zh-CN" altLang="en-US" dirty="0"/>
              <a:t>def sphinx_swaps(start, goal, limit):</a:t>
            </a:r>
          </a:p>
          <a:p>
            <a:r>
              <a:rPr lang="zh-CN" altLang="en-US" dirty="0"/>
              <a:t>    # BEGIN PROBLEM 6</a:t>
            </a:r>
          </a:p>
          <a:p>
            <a:r>
              <a:rPr lang="zh-CN" altLang="en-US" dirty="0"/>
              <a:t>    </a:t>
            </a:r>
            <a:r>
              <a:rPr lang="zh-CN" altLang="en-US" dirty="0">
                <a:solidFill>
                  <a:srgbClr val="FF0000"/>
                </a:solidFill>
              </a:rPr>
              <a:t>result=0</a:t>
            </a:r>
          </a:p>
          <a:p>
            <a:r>
              <a:rPr lang="zh-CN" altLang="en-US" dirty="0">
                <a:solidFill>
                  <a:srgbClr val="FF0000"/>
                </a:solidFill>
              </a:rPr>
              <a:t>    if len(start) == 0:</a:t>
            </a:r>
          </a:p>
          <a:p>
            <a:r>
              <a:rPr lang="zh-CN" altLang="en-US" dirty="0">
                <a:solidFill>
                  <a:srgbClr val="FF0000"/>
                </a:solidFill>
              </a:rPr>
              <a:t>        return len(goal)</a:t>
            </a:r>
          </a:p>
          <a:p>
            <a:r>
              <a:rPr lang="zh-CN" altLang="en-US" dirty="0">
                <a:solidFill>
                  <a:srgbClr val="FF0000"/>
                </a:solidFill>
              </a:rPr>
              <a:t>    if len(goal) == 0:</a:t>
            </a:r>
          </a:p>
          <a:p>
            <a:r>
              <a:rPr lang="zh-CN" altLang="en-US" dirty="0">
                <a:solidFill>
                  <a:srgbClr val="FF0000"/>
                </a:solidFill>
              </a:rPr>
              <a:t>        return len(start)</a:t>
            </a:r>
          </a:p>
          <a:p>
            <a:endParaRPr lang="zh-CN" altLang="en-US" dirty="0">
              <a:solidFill>
                <a:srgbClr val="FF0000"/>
              </a:solidFill>
            </a:endParaRPr>
          </a:p>
          <a:p>
            <a:r>
              <a:rPr lang="zh-CN" altLang="en-US" dirty="0">
                <a:solidFill>
                  <a:srgbClr val="FF0000"/>
                </a:solidFill>
              </a:rPr>
              <a:t>    if len(start)&lt;=len(goal):</a:t>
            </a:r>
          </a:p>
          <a:p>
            <a:r>
              <a:rPr lang="zh-CN" altLang="en-US" dirty="0">
                <a:solidFill>
                  <a:srgbClr val="FF0000"/>
                </a:solidFill>
              </a:rPr>
              <a:t>        result=result+abs(len(goal)-len(start))</a:t>
            </a:r>
          </a:p>
          <a:p>
            <a:r>
              <a:rPr lang="zh-CN" altLang="en-US" dirty="0">
                <a:solidFill>
                  <a:srgbClr val="FF0000"/>
                </a:solidFill>
              </a:rPr>
              <a:t>        temp=len(start)</a:t>
            </a:r>
          </a:p>
          <a:p>
            <a:r>
              <a:rPr lang="zh-CN" altLang="en-US" dirty="0">
                <a:solidFill>
                  <a:srgbClr val="FF0000"/>
                </a:solidFill>
              </a:rPr>
              <a:t>    else:</a:t>
            </a:r>
          </a:p>
          <a:p>
            <a:r>
              <a:rPr lang="zh-CN" altLang="en-US" dirty="0">
                <a:solidFill>
                  <a:srgbClr val="FF0000"/>
                </a:solidFill>
              </a:rPr>
              <a:t>        temp=len(goal)</a:t>
            </a:r>
          </a:p>
          <a:p>
            <a:r>
              <a:rPr lang="zh-CN" altLang="en-US" dirty="0">
                <a:solidFill>
                  <a:srgbClr val="FF0000"/>
                </a:solidFill>
              </a:rPr>
              <a:t>    </a:t>
            </a:r>
          </a:p>
          <a:p>
            <a:r>
              <a:rPr lang="zh-CN" altLang="en-US" dirty="0">
                <a:solidFill>
                  <a:srgbClr val="FF0000"/>
                </a:solidFill>
              </a:rPr>
              <a:t>    for i in range(temp):</a:t>
            </a:r>
          </a:p>
          <a:p>
            <a:r>
              <a:rPr lang="zh-CN" altLang="en-US" dirty="0">
                <a:solidFill>
                  <a:srgbClr val="FF0000"/>
                </a:solidFill>
              </a:rPr>
              <a:t>        if(start[i]!=goal[i]):</a:t>
            </a:r>
          </a:p>
          <a:p>
            <a:r>
              <a:rPr lang="zh-CN" altLang="en-US" dirty="0">
                <a:solidFill>
                  <a:srgbClr val="FF0000"/>
                </a:solidFill>
              </a:rPr>
              <a:t>            result=result+1</a:t>
            </a:r>
          </a:p>
          <a:p>
            <a:r>
              <a:rPr lang="zh-CN" altLang="en-US" dirty="0">
                <a:solidFill>
                  <a:srgbClr val="FF0000"/>
                </a:solidFill>
              </a:rPr>
              <a:t>            </a:t>
            </a:r>
          </a:p>
          <a:p>
            <a:r>
              <a:rPr lang="zh-CN" altLang="en-US" dirty="0">
                <a:solidFill>
                  <a:srgbClr val="FF0000"/>
                </a:solidFill>
              </a:rPr>
              <a:t>    return result</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DOCER_TEMPLATE_OPEN_ONCE_MARK" val="1"/>
  <p:tag name="COMMONDATA" val="eyJoZGlkIjoiY2Y3NDU4NGE3MWQyZDlmMmYzYzJlY2UyNjBmNzYxOG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100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0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0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0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10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100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08.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0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101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1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1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101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01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01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01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01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102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0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10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102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02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02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02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02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02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0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1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103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03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03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03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03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03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0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0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10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104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04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04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04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04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04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04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04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10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105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054.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05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05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05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0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10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06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1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1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106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10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0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10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10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10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10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10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0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0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0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0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10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10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0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0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10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0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0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0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10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10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10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10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108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8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09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9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10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109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96.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9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98.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9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1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110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1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111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112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1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13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114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4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4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44.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4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1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114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1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1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115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1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1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1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11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1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1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1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1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1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1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11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11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1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1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117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17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17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17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1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1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118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6.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1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119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1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0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0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0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0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0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0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1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120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1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1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1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1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1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1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121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1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2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1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122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3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3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3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3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12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123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1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1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123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1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1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12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12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1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1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1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1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12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12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1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1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126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6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6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6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127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27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27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27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27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1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127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28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28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28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28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28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1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128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8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29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9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9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9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1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129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9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9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30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0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0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1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130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0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0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0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31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1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1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1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1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131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31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31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2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32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322.xml><?xml version="1.0" encoding="utf-8"?>
<p:tagLst xmlns:a="http://schemas.openxmlformats.org/drawingml/2006/main" xmlns:r="http://schemas.openxmlformats.org/officeDocument/2006/relationships" xmlns:p="http://schemas.openxmlformats.org/presentationml/2006/main">
  <p:tag name="KSO_WM_TEMPLATE_THUMBS_INDEX" val="1、2、3、4、7、52"/>
  <p:tag name="KSO_WM_SLIDE_ID" val="custom20214670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TEMPLATE_MASTER_THUMB_INDEX" val="13"/>
  <p:tag name="KSO_WM_TAG_VERSION" val="1.0"/>
  <p:tag name="KSO_WM_BEAUTIFY_FLAG" val="#wm#"/>
  <p:tag name="KSO_WM_TEMPLATE_CATEGORY" val="custom"/>
  <p:tag name="KSO_WM_TEMPLATE_INDEX" val="20214670"/>
  <p:tag name="KSO_WM_SLIDE_LAYOUT" val="a_b"/>
  <p:tag name="KSO_WM_SLIDE_LAYOUT_CNT" val="1_1"/>
  <p:tag name="KSO_WM_CHIP_INFOS" val="{&quot;layout_type&quot;:&quot;formiddle3&quot;,&quot;slide_type&quot;:[&quot;title&quot;],&quot;aspect_ratio&quot;:&quot;16:9&quot;}"/>
  <p:tag name="KSO_WM_CHIP_XID" val="5ebe041a0ac41c4a0a52557e"/>
  <p:tag name="KSO_WM_CHIP_FILLPROP" val="[[{&quot;fill_id&quot;:&quot;0fc8cb0b5be24332a6c5a6db9e174d8a&quot;,&quot;fill_align&quot;:&quot;cm&quot;,&quot;text_align&quot;:&quot;cm&quot;,&quot;text_direction&quot;:&quot;horizontal&quot;,&quot;chip_types&quot;:[&quot;text&quot;,&quot;header&quot;]}]]"/>
  <p:tag name="KSO_WM_SLIDE_SIZE" val="700*380"/>
  <p:tag name="KSO_WM_SLIDE_POSITION" val="130*79"/>
  <p:tag name="KSO_WM_CHIP_GROUPID" val="5ebf6661ddc3daf3fef3f760"/>
  <p:tag name="KSO_WM_SLIDE_LAYOUT_INFO" val="{&quot;id&quot;:&quot;2020-11-02T11:54:49&quot;,&quot;maxSize&quot;:{&quot;size1&quot;:57.15543235496238},&quot;minSize&quot;:{&quot;size1&quot;:46.95543235496238},&quot;normalSize&quot;:{&quot;size1&quot;:57.15543235496238},&quot;subLayout&quot;:[{&quot;id&quot;:&quot;2020-11-02T11:54:49&quot;,&quot;margin&quot;:{&quot;bottom&quot;:0.367331862449646,&quot;left&quot;:7.618722438812256,&quot;right&quot;:7.611490249633789,&quot;top&quot;:4.419619560241699},&quot;type&quot;:0},{&quot;id&quot;:&quot;2020-11-02T11:54:49&quot;,&quot;margin&quot;:{&quot;bottom&quot;:4.4196248054504395,&quot;left&quot;:4.589639186859131,&quot;right&quot;:4.582406520843506,&quot;top&quot;:0.5654932260513306},&quot;type&quot;:0}],&quot;type&quot;:0}"/>
  <p:tag name="KSO_WM_SLIDE_BK_DARK_LIGHT" val="2"/>
  <p:tag name="KSO_WM_SLIDE_BACKGROUND_TYPE" val="general"/>
  <p:tag name="KSO_WM_SLIDE_SUPPORT_FEATURE_TYPE" val="0"/>
  <p:tag name="KSO_WM_TEMPLATE_ASSEMBLE_XID" val="5f9f82f81fb265b86ffbd29d"/>
  <p:tag name="KSO_WM_TEMPLATE_ASSEMBLE_GROUPID" val="5f9f73f8e206d3a5ffe8872a"/>
  <p:tag name="KSO_WM_SPECIAL_SOURCE" val="bdnull"/>
</p:tagLst>
</file>

<file path=ppt/tags/tag1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1*i*1"/>
  <p:tag name="KSO_WM_TEMPLATE_CATEGORY" val="custom"/>
  <p:tag name="KSO_WM_TEMPLATE_INDEX" val="20214670"/>
  <p:tag name="KSO_WM_UNIT_LAYERLEVEL" val="1"/>
  <p:tag name="KSO_WM_TAG_VERSION" val="1.0"/>
  <p:tag name="KSO_WM_BEAUTIFY_FLAG" val="#wm#"/>
  <p:tag name="KSO_WM_UNIT_BLOCK" val="0"/>
  <p:tag name="KSO_WM_UNIT_SM_LIMIT_TYPE" val="4"/>
  <p:tag name="KSO_WM_UNIT_DEC_AREA_ID" val="c557a3624ff243d48e3bfdbdddeca5df"/>
  <p:tag name="KSO_WM_UNIT_DECORATE_INFO" val="{&quot;DecorateInfoH&quot;:{&quot;IsAbs&quot;:false},&quot;DecorateInfoW&quot;:{&quot;IsAbs&quot;:true},&quot;DecorateInfoX&quot;:{&quot;IsAbs&quot;:true,&quot;Pos&quot;:2},&quot;DecorateInfoY&quot;:{&quot;IsAbs&quot;:true,&quot;Pos&quot;:0},&quot;ReferentInfo&quot;:{&quot;Id&quot;:&quot;10e6abd5b3db4555b35af35139314b9b&quot;,&quot;X&quot;:{&quot;Pos&quot;:0},&quot;Y&quot;:{&quot;Pos&quot;:0}},&quot;whChangeMode&quot;:0}"/>
  <p:tag name="KSO_WM_CHIP_GROUPID" val="5f2a1c7c45e1f15ec24fe41c"/>
  <p:tag name="KSO_WM_CHIP_XID" val="5f2a1c7c45e1f15ec24fe41d"/>
  <p:tag name="KSO_WM_CHIP_FILLAREA_FILL_RULE" val="{&quot;fill_align&quot;:&quot;cm&quot;,&quot;fill_mode&quot;:&quot;adaptive&quot;,&quot;sacle_strategy&quot;:&quot;smart&quot;}"/>
  <p:tag name="KSO_WM_UNIT_DEC_SUPPORTCHANGEPIC" val="0"/>
  <p:tag name="KSO_WM_UNIT_DEC_CHANGEPICRESERVED" val="0"/>
  <p:tag name="KSO_WM_ASSEMBLE_CHIP_INDEX" val="92a84c96bf1e4d67bb9768972026914e"/>
  <p:tag name="KSO_WM_UNIT_FILL_FORE_SCHEMECOLOR_INDEX_BRIGHTNESS" val="0.25"/>
  <p:tag name="KSO_WM_UNIT_FILL_FORE_SCHEMECOLOR_INDEX" val="13"/>
  <p:tag name="KSO_WM_UNIT_FILL_TYPE" val="1"/>
  <p:tag name="KSO_WM_UNIT_LINE_FORE_SCHEMECOLOR_INDEX_BRIGHTNESS" val="0.2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VALUE" val="0"/>
</p:tagLst>
</file>

<file path=ppt/tags/tag1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14670_1*i*2"/>
  <p:tag name="KSO_WM_TEMPLATE_CATEGORY" val="custom"/>
  <p:tag name="KSO_WM_TEMPLATE_INDEX" val="20214670"/>
  <p:tag name="KSO_WM_UNIT_LAYERLEVEL" val="1"/>
  <p:tag name="KSO_WM_TAG_VERSION" val="1.0"/>
  <p:tag name="KSO_WM_BEAUTIFY_FLAG" val="#wm#"/>
  <p:tag name="KSO_WM_UNIT_BLOCK" val="0"/>
  <p:tag name="KSO_WM_UNIT_SM_LIMIT_TYPE" val="4"/>
  <p:tag name="KSO_WM_UNIT_DEC_AREA_ID" val="c1b82100067d480b89f7213eaaa10b83"/>
  <p:tag name="KSO_WM_UNIT_DECORATE_INFO" val="{&quot;DecorateInfoH&quot;:{&quot;IsAbs&quot;:false},&quot;DecorateInfoW&quot;:{&quot;IsAbs&quot;:true},&quot;DecorateInfoX&quot;:{&quot;IsAbs&quot;:true,&quot;Pos&quot;:0},&quot;DecorateInfoY&quot;:{&quot;IsAbs&quot;:true,&quot;Pos&quot;:0},&quot;ReferentInfo&quot;:{&quot;Id&quot;:&quot;10e6abd5b3db4555b35af35139314b9b&quot;,&quot;X&quot;:{&quot;Pos&quot;:2},&quot;Y&quot;:{&quot;Pos&quot;:0}},&quot;whChangeMode&quot;:0}"/>
  <p:tag name="KSO_WM_CHIP_GROUPID" val="5f2a1c7c45e1f15ec24fe41c"/>
  <p:tag name="KSO_WM_CHIP_XID" val="5f2a1c7c45e1f15ec24fe41d"/>
  <p:tag name="KSO_WM_CHIP_FILLAREA_FILL_RULE" val="{&quot;fill_align&quot;:&quot;cm&quot;,&quot;fill_mode&quot;:&quot;adaptive&quot;,&quot;sacle_strategy&quot;:&quot;smart&quot;}"/>
  <p:tag name="KSO_WM_UNIT_DEC_SUPPORTCHANGEPIC" val="0"/>
  <p:tag name="KSO_WM_UNIT_DEC_CHANGEPICRESERVED" val="0"/>
  <p:tag name="KSO_WM_ASSEMBLE_CHIP_INDEX" val="92a84c96bf1e4d67bb9768972026914e"/>
  <p:tag name="KSO_WM_UNIT_FILL_FORE_SCHEMECOLOR_INDEX_BRIGHTNESS" val="0.25"/>
  <p:tag name="KSO_WM_UNIT_FILL_FORE_SCHEMECOLOR_INDEX" val="13"/>
  <p:tag name="KSO_WM_UNIT_FILL_TYPE" val="1"/>
  <p:tag name="KSO_WM_UNIT_LINE_FORE_SCHEMECOLOR_INDEX_BRIGHTNESS" val="0.25"/>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VALUE" val="0"/>
</p:tagLst>
</file>

<file path=ppt/tags/tag1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UNIT_SMARTLAYOUT_COMPRESS_INFO" val="{&#10;    &quot;id&quot;: &quot;2020-11-02T11:54:49&quot;,&#10;    &quot;max&quot;: 6.414999234038987e-06,&#10;    &quot;parentMax&quot;: {&#10;        &quot;max&quot;: 27.539999999999967&#10;    },&#10;    &quot;topChanged&quot;: 0&#10;}&#10;"/>
  <p:tag name="KSO_WM_UNIT_LAST_MAX_FONTSIZE" val="1200"/>
</p:tagLst>
</file>

<file path=ppt/tags/tag132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Lst>
</file>

<file path=ppt/tags/tag1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UNIT_SMARTLAYOUT_COMPRESS_INFO" val="{&#10;    &quot;id&quot;: &quot;2020-11-02T11:54:49&quot;,&#10;    &quot;max&quot;: 6.414999234038987e-06,&#10;    &quot;parentMax&quot;: {&#10;        &quot;max&quot;: 27.539999999999967&#10;    },&#10;    &quot;topChanged&quot;: 0&#10;}&#10;"/>
  <p:tag name="KSO_WM_UNIT_LAST_MAX_FONTSIZE" val="1200"/>
</p:tagLst>
</file>

<file path=ppt/tags/tag1328.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leftRight"/>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e998712faa657a53d"/>
  <p:tag name="KSO_WM_CHIP_FILLPROP" val="[[{&quot;text_align&quot;:&quot;lt&quot;,&quot;text_direction&quot;:&quot;horizontal&quot;,&quot;support_big_font&quot;:false,&quot;picture_toward&quot;:0,&quot;picture_dockside&quot;:[],&quot;fill_id&quot;:&quot;a437010b62d44816bad6476e00523df5&quot;,&quot;fill_align&quot;:&quot;lt&quot;,&quot;chip_types&quot;:[&quot;text&quot;,&quot;header&quot;]},{&quot;text_align&quot;:&quot;lm&quot;,&quot;text_direction&quot;:&quot;horizontal&quot;,&quot;support_features&quot;:[&quot;collage&quot;],&quot;support_big_font&quot;:false,&quot;picture_toward&quot;:0,&quot;picture_dockside&quot;:[],&quot;fill_id&quot;:&quot;85f99bb7ef944d40aee755d1d8fef78b&quot;,&quot;fill_align&quot;:&quot;cm&quot;,&quot;chip_types&quot;:[&quot;diagram&quot;,&quot;pictext&quot;,&quot;text&quot;,&quot;picture&quot;,&quot;chart&quot;,&quot;table&quot;,&quot;video&quot;]}]]"/>
  <p:tag name="KSO_WM_SLIDE_ID" val="diagram2021615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7*540"/>
  <p:tag name="KSO_WM_SLIDE_POSITION" val="0*0"/>
  <p:tag name="KSO_WM_TAG_VERSION" val="1.0"/>
  <p:tag name="KSO_WM_BEAUTIFY_FLAG" val="#wm#"/>
  <p:tag name="KSO_WM_TEMPLATE_CATEGORY" val="diagram"/>
  <p:tag name="KSO_WM_TEMPLATE_INDEX" val="20216155"/>
  <p:tag name="KSO_WM_SLIDE_LAYOUT" val="a_d"/>
  <p:tag name="KSO_WM_SLIDE_LAYOUT_CNT" val="1_1"/>
  <p:tag name="KSO_WM_SLIDE_RATIO" val="1.777778"/>
  <p:tag name="KSO_WM_CHIP_GROUPID" val="5fab54f0341d2fac3cfce989"/>
  <p:tag name="KSO_WM_DIAGRAM_GROUP_CODE" val="l1-1"/>
  <p:tag name="KSO_WM_SLIDE_DIAGTYPE" val="l"/>
  <p:tag name="KSO_WM_SLIDE_SUPPORT_FEATURE_TYPE" val="1"/>
  <p:tag name="KSO_WM_TEMPLATE_ASSEMBLE_XID" val="5fd2e01a6ba173179970b3be"/>
  <p:tag name="KSO_WM_TEMPLATE_ASSEMBLE_GROUPID" val="5fd2e01a6ba173179970b3be"/>
  <p:tag name="KSO_WM_SLIDE_LAYOUT_INFO" val="{&quot;direction&quot;:1,&quot;id&quot;:&quot;2021-10-24T12:44:02&quot;,&quot;maxSize&quot;:{&quot;size1&quot;:33.799999999999997},&quot;minSize&quot;:{&quot;size1&quot;:33.799999999999997},&quot;normalSize&quot;:{&quot;size1&quot;:33.799999999999997},&quot;subLayout&quot;:[{&quot;backgroundInfo&quot;:[{&quot;bottom&quot;:0,&quot;bottomAbs&quot;:false,&quot;left&quot;:0,&quot;leftAbs&quot;:false,&quot;right&quot;:0,&quot;rightAbs&quot;:false,&quot;top&quot;:0,&quot;topAbs&quot;:false,&quot;type&quot;:&quot;leftRight&quot;}],&quot;id&quot;:&quot;2021-10-24T12:44:02&quot;,&quot;margin&quot;:{&quot;bottom&quot;:1.7109999656677246,&quot;left&quot;:1.6929999589920044,&quot;right&quot;:1.7200000286102295,&quot;top&quot;:1.6929999589920044},&quot;type&quot;:0},{&quot;id&quot;:&quot;2021-10-24T12:44:02&quot;,&quot;margin&quot;:{&quot;bottom&quot;:1.6940000057220459,&quot;left&quot;:1.7089999914169312,&quot;right&quot;:1.7209999561309814,&quot;top&quot;:1.6940000057220459},&quot;type&quot;:0}],&quot;type&quot;:0}"/>
  <p:tag name="KSO_WM_SLIDE_BACKGROUND" val="[&quot;leftRight&quot;]"/>
  <p:tag name="KSO_WM_CHIP_DECFILLPROP" val="[]"/>
  <p:tag name="FIXED_XID_TMP" val="5fab54f0341d2fac3cfce989"/>
  <p:tag name="KSO_WM_SPECIAL_SOURCE" val="bdnull"/>
</p:tagLst>
</file>

<file path=ppt/tags/tag1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f91914cd964d4ecdbfa5ee3464b26642"/>
  <p:tag name="KSO_WM_UNIT_DECORATE_INFO" val=""/>
  <p:tag name="KSO_WM_UNIT_SM_LIMIT_TYPE" val=""/>
  <p:tag name="KSO_WM_CHIP_FILLAREA_FILL_RULE" val="{&quot;fill_align&quot;:&quot;cm&quot;,&quot;fill_effect&quot;:[],&quot;fill_mode&quot;:&quot;full&quot;,&quot;sacle_strategy&quot;:&quot;stretch&quot;}"/>
  <p:tag name="KSO_WM_ASSEMBLE_CHIP_INDEX" val="420b863bbc4841c5adc5d35e40e4d7f8"/>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1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b21ac9adc11f4afabaf21b165593fdea"/>
  <p:tag name="KSO_WM_UNIT_DECORATE_INFO" val=""/>
  <p:tag name="KSO_WM_UNIT_SM_LIMIT_TYPE" val=""/>
  <p:tag name="KSO_WM_CHIP_FILLAREA_FILL_RULE" val="{&quot;fill_align&quot;:&quot;cm&quot;,&quot;fill_effect&quot;:[],&quot;fill_mode&quot;:&quot;full&quot;,&quot;sacle_strategy&quot;:&quot;stretch&quot;}"/>
  <p:tag name="KSO_WM_ASSEMBLE_CHIP_INDEX" val="98cab039bb2c4ee3822af7f783d8eaf0"/>
  <p:tag name="KSO_WM_SLIDE_BACKGROUND_TYPE" val="leftRight"/>
</p:tagLst>
</file>

<file path=ppt/tags/tag1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d4a77f0aee54009b9b05a66a884de31"/>
  <p:tag name="KSO_WM_UNIT_DECORATE_INFO" val=""/>
  <p:tag name="KSO_WM_UNIT_SM_LIMIT_TYPE" val=""/>
  <p:tag name="KSO_WM_CHIP_FILLAREA_FILL_RULE" val="{&quot;fill_align&quot;:&quot;cm&quot;,&quot;fill_effect&quot;:[],&quot;fill_mode&quot;:&quot;full&quot;,&quot;sacle_strategy&quot;:&quot;stretch&quot;}"/>
  <p:tag name="KSO_WM_ASSEMBLE_CHIP_INDEX" val="6c887b572e21473eb8f1ce5c18df8b7c"/>
  <p:tag name="KSO_WM_SLIDE_BACKGROUND_TYPE" val="leftRight"/>
</p:tagLst>
</file>

<file path=ppt/tags/tag1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155_1*i*2"/>
  <p:tag name="KSO_WM_TEMPLATE_CATEGORY" val="diagram"/>
  <p:tag name="KSO_WM_TEMPLATE_INDEX" val="20216155"/>
  <p:tag name="KSO_WM_UNIT_LAYERLEVEL" val="1"/>
  <p:tag name="KSO_WM_TAG_VERSION" val="1.0"/>
  <p:tag name="KSO_WM_BEAUTIFY_FLAG" val="#wm#"/>
  <p:tag name="KSO_WM_UNIT_BLOCK" val="0"/>
  <p:tag name="KSO_WM_UNIT_SM_LIMIT_TYPE" val="2"/>
  <p:tag name="KSO_WM_UNIT_DEC_AREA_ID" val="cbe10b26c669448380ef2555bb6140b5"/>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fab54f0341d2fac3cfce989"/>
  <p:tag name="KSO_WM_CHIP_XID" val="5facaf2e998712faa657a53d"/>
  <p:tag name="KSO_WM_UNIT_LINE_FORE_SCHEMECOLOR_INDEX_BRIGHTNESS" val="0"/>
  <p:tag name="KSO_WM_UNIT_LINE_FORE_SCHEMECOLOR_INDEX" val="5"/>
  <p:tag name="KSO_WM_UNIT_LINE_FILL_TYPE" val="2"/>
  <p:tag name="KSO_WM_TEMPLATE_ASSEMBLE_XID" val="5fd2e01a6ba173179970b3be"/>
  <p:tag name="KSO_WM_TEMPLATE_ASSEMBLE_GROUPID" val="5fd2e01a6ba173179970b3be"/>
</p:tagLst>
</file>

<file path=ppt/tags/tag1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6155_1*a*1"/>
  <p:tag name="KSO_WM_TEMPLATE_CATEGORY" val="diagram"/>
  <p:tag name="KSO_WM_TEMPLATE_INDEX" val="20216155"/>
  <p:tag name="KSO_WM_UNIT_LAYERLEVEL" val="1"/>
  <p:tag name="KSO_WM_TAG_VERSION" val="1.0"/>
  <p:tag name="KSO_WM_BEAUTIFY_FLAG" val="#wm#"/>
  <p:tag name="KSO_WM_UNIT_ISCONTENTSTITLE" val="0"/>
  <p:tag name="KSO_WM_UNIT_ISNUMDGMTITLE" val="0"/>
  <p:tag name="KSO_WM_UNIT_NOCLEAR" val="0"/>
  <p:tag name="KSO_WM_UNIT_VALUE" val="12"/>
  <p:tag name="KSO_WM_UNIT_TYPE" val="a"/>
  <p:tag name="KSO_WM_UNIT_INDEX" val="1"/>
  <p:tag name="KSO_WM_UNIT_PRESET_TEXT" val="单击添加大标题"/>
  <p:tag name="KSO_WM_CHIP_GROUPID" val="5fb3a290bfe68cd3a08997ef"/>
  <p:tag name="KSO_WM_CHIP_XID" val="5fb3a290bfe68cd3a08997f0"/>
  <p:tag name="KSO_WM_UNIT_DEC_AREA_ID" val="d1dcf723f3c8477fabf3b0c21765815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adaptive&quot;,&quot;sacle_strategy&quot;:&quot;smart&quot;}"/>
  <p:tag name="KSO_WM_ASSEMBLE_CHIP_INDEX" val="a44f269f35614a01b1559f26162c4cf1"/>
  <p:tag name="KSO_WM_UNIT_TEXT_FILL_FORE_SCHEMECOLOR_INDEX_BRIGHTNESS" val="0.15"/>
  <p:tag name="KSO_WM_UNIT_TEXT_FILL_FORE_SCHEMECOLOR_INDEX" val="13"/>
  <p:tag name="KSO_WM_UNIT_TEXT_FILL_TYPE" val="1"/>
  <p:tag name="KSO_WM_TEMPLATE_ASSEMBLE_XID" val="5fd2e01a6ba173179970b3be"/>
  <p:tag name="KSO_WM_TEMPLATE_ASSEMBLE_GROUPID" val="5fd2e01a6ba173179970b3be"/>
</p:tagLst>
</file>

<file path=ppt/tags/tag13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36.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1340.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44.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48.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3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52.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56.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360.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64.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68.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3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72.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76.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7*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8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8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467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67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02T11:54:43&quot;,&quot;maxSize&quot;:{&quot;size1&quot;:65.90160364221644},&quot;minSize&quot;:{&quot;size1&quot;:57.50160364221644},&quot;normalSize&quot;:{&quot;size1&quot;:61.70160364221644},&quot;subLayout&quot;:[{&quot;id&quot;:&quot;2020-11-02T11:54:43&quot;,&quot;maxSize&quot;:{&quot;size1&quot;:89.77885343791486},&quot;minSize&quot;:{&quot;size1&quot;:77.67885343791485},&quot;normalSize&quot;:{&quot;size1&quot;:84.07885343791486},&quot;subLayout&quot;:[{&quot;id&quot;:&quot;2020-11-02T11:54:43&quot;,&quot;margin&quot;:{&quot;bottom&quot;:1.3915197849273682,&quot;left&quot;:12.558988571166992,&quot;right&quot;:2.2576775550842285,&quot;top&quot;:2.573974609375},&quot;type&quot;:0},{&quot;id&quot;:&quot;2020-11-02T11:54:43&quot;,&quot;margin&quot;:{&quot;bottom&quot;:0.09673541784286499,&quot;left&quot;:12.558988571166992,&quot;right&quot;:2.2576775550842285,&quot;top&quot;:0.15541090071201324},&quot;type&quot;:0}],&quot;type&quot;:0},{&quot;id&quot;:&quot;2020-11-02T11:54:43&quot;,&quot;margin&quot;:{&quot;bottom&quot;:2.573979616165161,&quot;left&quot;:12.558988571166992,&quot;right&quot;:2.2576775550842285,&quot;top&quot;:0.08318109065294266},&quot;type&quot;:0}],&quot;type&quot;:0}"/>
  <p:tag name="KSO_WM_SLIDE_BK_DARK_LIGHT" val="2"/>
  <p:tag name="KSO_WM_SLIDE_BACKGROUND_TYPE" val="general"/>
  <p:tag name="KSO_WM_SLIDE_SUPPORT_FEATURE_TYPE" val="0"/>
  <p:tag name="KSO_WM_TEMPLATE_ASSEMBLE_XID" val="5f9f82f81fb265b86ffbd290"/>
  <p:tag name="KSO_WM_TEMPLATE_ASSEMBLE_GROUPID" val="5f9f73f8e206d3a5ffe8872a"/>
  <p:tag name="KSO_WM_SPECIAL_SOURCE" val="bdnull"/>
</p:tagLst>
</file>

<file path=ppt/tags/tag1386.xml><?xml version="1.0" encoding="utf-8"?>
<p:tagLst xmlns:a="http://schemas.openxmlformats.org/drawingml/2006/main" xmlns:r="http://schemas.openxmlformats.org/officeDocument/2006/relationships" xmlns:p="http://schemas.openxmlformats.org/presentationml/2006/main">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14670_7*e*1"/>
  <p:tag name="KSO_WM_TEMPLATE_CATEGORY" val="custom"/>
  <p:tag name="KSO_WM_TEMPLATE_INDEX" val="20214670"/>
  <p:tag name="KSO_WM_UNIT_LAYERLEVEL" val="1"/>
  <p:tag name="KSO_WM_TAG_VERSION" val="1.0"/>
  <p:tag name="KSO_WM_BEAUTIFY_FLAG" val="#wm#"/>
  <p:tag name="KSO_WM_UNIT_PRESET_TEXT" val="01"/>
  <p:tag name="KSO_WM_UNIT_DEFAULT_FONT" val="72;96;4"/>
  <p:tag name="KSO_WM_UNIT_BLOCK" val="0"/>
  <p:tag name="KSO_WM_UNIT_SM_LIMIT_TYPE" val="0"/>
  <p:tag name="KSO_WM_UNIT_DEC_AREA_ID" val="fb168075c3f5410f9e24183c069d9132"/>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Lst>
</file>

<file path=ppt/tags/tag1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670_7*i*1"/>
  <p:tag name="KSO_WM_TEMPLATE_CATEGORY" val="custom"/>
  <p:tag name="KSO_WM_TEMPLATE_INDEX" val="20214670"/>
  <p:tag name="KSO_WM_UNIT_LAYERLEVEL" val="1"/>
  <p:tag name="KSO_WM_TAG_VERSION" val="1.0"/>
  <p:tag name="KSO_WM_BEAUTIFY_FLAG" val="#wm#"/>
  <p:tag name="KSO_WM_UNIT_BLOCK" val="0"/>
  <p:tag name="KSO_WM_UNIT_SM_LIMIT_TYPE" val="0"/>
  <p:tag name="KSO_WM_UNIT_DEC_AREA_ID" val="fc3eea220c0149c49731d55bd235d3b3"/>
  <p:tag name="KSO_WM_UNIT_DECORATE_INFO" val="{&quot;DecorateInfoH&quot;:{&quot;IsAbs&quot;:true},&quot;DecorateInfoW&quot;:{&quot;IsAbs&quot;:true},&quot;DecorateInfoX&quot;:{&quot;IsAbs&quot;:true,&quot;Pos&quot;:0},&quot;DecorateInfoY&quot;:{&quot;IsAbs&quot;:true,&quot;Pos&quot;:0},&quot;ReferentInfo&quot;:{&quot;Id&quot;:&quot;fb168075c3f5410f9e24183c069d9132&quot;,&quot;X&quot;:{&quot;Pos&quot;:0},&quot;Y&quot;:{&quot;Pos&quot;:2}},&quot;whChangeMode&quot;: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FILL_FORE_SCHEMECOLOR_INDEX_BRIGHTNESS" val="0.6"/>
  <p:tag name="KSO_WM_UNIT_FILL_FORE_SCHEMECOLOR_INDEX" val="5"/>
  <p:tag name="KSO_WM_UNIT_FILL_TYPE" val="1"/>
  <p:tag name="KSO_WM_UNIT_TEXT_FILL_FORE_SCHEMECOLOR_INDEX_BRIGHTNESS" val="0.15"/>
  <p:tag name="KSO_WM_UNIT_TEXT_FILL_FORE_SCHEMECOLOR_INDEX" val="13"/>
  <p:tag name="KSO_WM_UNIT_TEXT_FILL_TYPE" val="1"/>
  <p:tag name="KSO_WM_UNIT_VALUE" val="5"/>
</p:tagLst>
</file>

<file path=ppt/tags/tag13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15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5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5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5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6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6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6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6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6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17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74.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7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7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7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973"/>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973"/>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973"/>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973_1*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df"/>
  <p:tag name="KSO_WM_UNIT_DEC_AREA_ID" val="4157f54729674201992a33d29c3da7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31ddf680ce8a4e1a90a5733e062f8c77"/>
</p:tagLst>
</file>

<file path=ppt/tags/tag1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内容"/>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04973_1*b*1"/>
  <p:tag name="KSO_WM_TEMPLATE_CATEGORY" val="custom"/>
  <p:tag name="KSO_WM_TEMPLATE_INDEX" val="20204973"/>
  <p:tag name="KSO_WM_UNIT_LAYERLEVEL" val="1"/>
  <p:tag name="KSO_WM_TAG_VERSION" val="1.0"/>
  <p:tag name="KSO_WM_BEAUTIFY_FLAG" val="#wm#"/>
  <p:tag name="KSO_WM_UNIT_DEFAULT_FONT" val="18;24;2"/>
  <p:tag name="KSO_WM_UNIT_BLOCK" val="0"/>
  <p:tag name="KSO_WM_UNIT_DEC_AREA_ID" val="3236c23593f0412994a49a440d96ce5c"/>
  <p:tag name="KSO_WM_CHIP_GROUPID" val="5ebd0b730ac41c4a0a525433"/>
  <p:tag name="KSO_WM_CHIP_XID" val="5ebd0b730ac41c4a0a525434"/>
  <p:tag name="KSO_WM_CHIP_FILLAREA_FILL_RULE" val="{&quot;fill_align&quot;:&quot;cm&quot;,&quot;fill_mode&quot;:&quot;adaptive&quot;,&quot;sacle_strategy&quot;:&quot;smart&quot;}"/>
  <p:tag name="KSO_WM_ASSEMBLE_CHIP_INDEX" val="dd0cc65ef28b44a2b8833041b5b639fa"/>
  <p:tag name="KSO_WM_UNIT_TEXT_FILL_FORE_SCHEMECOLOR_INDEX_BRIGHTNESS" val="0.35"/>
  <p:tag name="KSO_WM_UNIT_TEXT_FILL_FORE_SCHEMECOLOR_INDEX" val="13"/>
  <p:tag name="KSO_WM_UNIT_TEXT_FILL_TYPE" val="1"/>
  <p:tag name="KSO_WM_TEMPLATE_ASSEMBLE_XID" val="5fa2106058547e52881e3929"/>
  <p:tag name="KSO_WM_TEMPLATE_ASSEMBLE_GROUPID" val="5fa11d2ca8fc48be808123de"/>
</p:tagLst>
</file>

<file path=ppt/tags/tag1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编辑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4973_1*a*1"/>
  <p:tag name="KSO_WM_TEMPLATE_CATEGORY" val="custom"/>
  <p:tag name="KSO_WM_TEMPLATE_INDEX" val="20204973"/>
  <p:tag name="KSO_WM_UNIT_LAYERLEVEL" val="1"/>
  <p:tag name="KSO_WM_TAG_VERSION" val="1.0"/>
  <p:tag name="KSO_WM_BEAUTIFY_FLAG" val="#wm#"/>
  <p:tag name="KSO_WM_UNIT_DEFAULT_FONT" val="48;56;4"/>
  <p:tag name="KSO_WM_UNIT_BLOCK" val="0"/>
  <p:tag name="KSO_WM_UNIT_DEC_AREA_ID" val="485f20aac988428f836315e03a1a4d60"/>
  <p:tag name="KSO_WM_CHIP_GROUPID" val="5ebd0b730ac41c4a0a525433"/>
  <p:tag name="KSO_WM_CHIP_XID" val="5ebd0b730ac41c4a0a525434"/>
  <p:tag name="KSO_WM_CHIP_FILLAREA_FILL_RULE" val="{&quot;fill_align&quot;:&quot;cm&quot;,&quot;fill_mode&quot;:&quot;adaptive&quot;,&quot;sacle_strategy&quot;:&quot;smart&quot;}"/>
  <p:tag name="KSO_WM_ASSEMBLE_CHIP_INDEX" val="dd0cc65ef28b44a2b8833041b5b639fa"/>
  <p:tag name="KSO_WM_UNIT_TEXT_FILL_FORE_SCHEMECOLOR_INDEX_BRIGHTNESS" val="0.15"/>
  <p:tag name="KSO_WM_UNIT_TEXT_FILL_FORE_SCHEMECOLOR_INDEX" val="13"/>
  <p:tag name="KSO_WM_UNIT_TEXT_FILL_TYPE" val="1"/>
  <p:tag name="KSO_WM_TEMPLATE_ASSEMBLE_XID" val="5fa2106058547e52881e3929"/>
  <p:tag name="KSO_WM_TEMPLATE_ASSEMBLE_GROUPID" val="5fa11d2ca8fc48be808123de"/>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2*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0"/>
  <p:tag name="KSO_WM_UNIT_DEC_AREA_ID" val="17ca7246ff8547bbbbdc7108b8a6845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949e0205fef1478f9ac4326aaf5f5790"/>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19efa605aeaf434c9d979c40b437b567"/>
  <p:tag name="KSO_WM_UNIT_DECORATE_INFO" val=""/>
  <p:tag name="KSO_WM_UNIT_SM_LIMIT_TYPE" val=""/>
  <p:tag name="KSO_WM_CHIP_FILLAREA_FILL_RULE" val="{&quot;fill_align&quot;:&quot;cm&quot;,&quot;fill_effect&quot;:[],&quot;fill_mode&quot;:&quot;full&quot;,&quot;sacle_strategy&quot;:&quot;stretch&quot;}"/>
  <p:tag name="KSO_WM_ASSEMBLE_CHIP_INDEX" val="31c9e7462d3a40e3b9b226d5d14c4675"/>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a9c86af60f604e649374aa0f7500e8da"/>
  <p:tag name="KSO_WM_UNIT_DECORATE_INFO" val=""/>
  <p:tag name="KSO_WM_UNIT_SM_LIMIT_TYPE" val=""/>
  <p:tag name="KSO_WM_CHIP_FILLAREA_FILL_RULE" val="{&quot;fill_align&quot;:&quot;cm&quot;,&quot;fill_effect&quot;:[],&quot;fill_mode&quot;:&quot;full&quot;,&quot;sacle_strategy&quot;:&quot;stretch&quot;}"/>
  <p:tag name="KSO_WM_ASSEMBLE_CHIP_INDEX" val="b007d8cd83c949ed82e07cde858ef8bd"/>
</p:tagLst>
</file>

<file path=ppt/tags/tag1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4973_1*b*1"/>
  <p:tag name="KSO_WM_TEMPLATE_CATEGORY" val="custom"/>
  <p:tag name="KSO_WM_TEMPLATE_INDEX" val="20204973"/>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df2c97f841a4440f84884784a6aad4e1"/>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b226c1057b664353acbb9b64b4788395"/>
  <p:tag name="KSO_WM_UNIT_TEXT_FILL_FORE_SCHEMECOLOR_INDEX_BRIGHTNESS" val="0.35"/>
  <p:tag name="KSO_WM_UNIT_TEXT_FILL_FORE_SCHEMECOLOR_INDEX" val="13"/>
  <p:tag name="KSO_WM_UNIT_TEXT_FILL_TYPE" val="1"/>
  <p:tag name="KSO_WM_TEMPLATE_ASSEMBLE_XID" val="5fa2106058547e52881e3917"/>
  <p:tag name="KSO_WM_TEMPLATE_ASSEMBLE_GROUPID" val="5fa11d2ca8fc48be808123de"/>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1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4973_1*a*1"/>
  <p:tag name="KSO_WM_TEMPLATE_CATEGORY" val="custom"/>
  <p:tag name="KSO_WM_TEMPLATE_INDEX" val="20204973"/>
  <p:tag name="KSO_WM_UNIT_LAYERLEVEL" val="1"/>
  <p:tag name="KSO_WM_TAG_VERSION" val="1.0"/>
  <p:tag name="KSO_WM_BEAUTIFY_FLAG" val="#wm#"/>
  <p:tag name="KSO_WM_UNIT_PRESET_TEXT" val="单击添加大标题"/>
  <p:tag name="KSO_WM_UNIT_DEFAULT_FONT" val="40;56;4"/>
  <p:tag name="KSO_WM_UNIT_BLOCK" val="0"/>
  <p:tag name="KSO_WM_UNIT_DEC_AREA_ID" val="4883360ea5b24f8fad64debb6a1b8bb8"/>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b226c1057b664353acbb9b64b4788395"/>
  <p:tag name="KSO_WM_UNIT_TEXT_FILL_FORE_SCHEMECOLOR_INDEX_BRIGHTNESS" val="0.15"/>
  <p:tag name="KSO_WM_UNIT_TEXT_FILL_FORE_SCHEMECOLOR_INDEX" val="13"/>
  <p:tag name="KSO_WM_UNIT_TEXT_FILL_TYPE" val="1"/>
  <p:tag name="KSO_WM_TEMPLATE_ASSEMBLE_XID" val="5fa2106058547e52881e3917"/>
  <p:tag name="KSO_WM_TEMPLATE_ASSEMBLE_GROUPID" val="5fa11d2ca8fc48be808123de"/>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2*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0"/>
  <p:tag name="KSO_WM_UNIT_DEC_AREA_ID" val="6b9452169fc242a2adb4b66478eba08b"/>
  <p:tag name="KSO_WM_UNIT_DECORATE_INFO" val=""/>
  <p:tag name="KSO_WM_UNIT_SM_LIMIT_TYPE" val=""/>
  <p:tag name="KSO_WM_CHIP_FILLAREA_FILL_RULE" val="{&quot;fill_align&quot;:&quot;rm&quot;,&quot;fill_effect&quot;:[],&quot;fill_mode&quot;:&quot;adaptive&quot;,&quot;sacle_strategy&quot;:&quot;stretch&quot;}"/>
  <p:tag name="KSO_WM_ASSEMBLE_CHIP_INDEX" val="a4ede97f8b9e4336a0ac0e2ba681998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e6c1d1fd80f741fa8ec8e70108fa4a69"/>
  <p:tag name="KSO_WM_UNIT_DECORATE_INFO" val=""/>
  <p:tag name="KSO_WM_UNIT_SM_LIMIT_TYPE" val=""/>
  <p:tag name="KSO_WM_CHIP_FILLAREA_FILL_RULE" val="{&quot;fill_align&quot;:&quot;cm&quot;,&quot;fill_effect&quot;:[],&quot;fill_mode&quot;:&quot;full&quot;,&quot;sacle_strategy&quot;:&quot;stretch&quot;}"/>
  <p:tag name="KSO_WM_ASSEMBLE_CHIP_INDEX" val="261f099160d34cb8821b9bb6d83fbb6c"/>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973_1*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df"/>
  <p:tag name="KSO_WM_UNIT_DEC_AREA_ID" val="4157f54729674201992a33d29c3da7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31ddf680ce8a4e1a90a5733e062f8c77"/>
</p:tagLst>
</file>

<file path=ppt/tags/tag2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04973_1*b*1"/>
  <p:tag name="KSO_WM_TEMPLATE_CATEGORY" val="custom"/>
  <p:tag name="KSO_WM_TEMPLATE_INDEX" val="20204973"/>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9dde70ad0ee64597bc41c0568bc09591"/>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849e8eb0e8f43a0ba7f976b5c8e4743"/>
  <p:tag name="KSO_WM_UNIT_TEXT_FILL_FORE_SCHEMECOLOR_INDEX_BRIGHTNESS" val="0.35"/>
  <p:tag name="KSO_WM_UNIT_TEXT_FILL_FORE_SCHEMECOLOR_INDEX" val="13"/>
  <p:tag name="KSO_WM_UNIT_TEXT_FILL_TYPE" val="1"/>
  <p:tag name="KSO_WM_TEMPLATE_ASSEMBLE_XID" val="5fa2106058547e52881e3936"/>
  <p:tag name="KSO_WM_TEMPLATE_ASSEMBLE_GROUPID" val="5fa11d2ca8fc48be808123de"/>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4973_1*a*1"/>
  <p:tag name="KSO_WM_TEMPLATE_CATEGORY" val="custom"/>
  <p:tag name="KSO_WM_TEMPLATE_INDEX" val="20204973"/>
  <p:tag name="KSO_WM_UNIT_LAYERLEVEL" val="1"/>
  <p:tag name="KSO_WM_TAG_VERSION" val="1.0"/>
  <p:tag name="KSO_WM_BEAUTIFY_FLAG" val="#wm#"/>
  <p:tag name="KSO_WM_UNIT_PRESET_TEXT" val="谢谢观看"/>
  <p:tag name="KSO_WM_UNIT_DEFAULT_FONT" val="60;74;4"/>
  <p:tag name="KSO_WM_UNIT_BLOCK" val="0"/>
  <p:tag name="KSO_WM_UNIT_DEC_AREA_ID" val="e6212aac944844caaf2e1ef1b8fa1ee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849e8eb0e8f43a0ba7f976b5c8e4743"/>
  <p:tag name="KSO_WM_UNIT_TEXT_FILL_FORE_SCHEMECOLOR_INDEX_BRIGHTNESS" val="0.15"/>
  <p:tag name="KSO_WM_UNIT_TEXT_FILL_FORE_SCHEMECOLOR_INDEX" val="13"/>
  <p:tag name="KSO_WM_UNIT_TEXT_FILL_TYPE" val="1"/>
  <p:tag name="KSO_WM_TEMPLATE_ASSEMBLE_XID" val="5fa2106058547e52881e3936"/>
  <p:tag name="KSO_WM_TEMPLATE_ASSEMBLE_GROUPID" val="5fa11d2ca8fc48be808123de"/>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1c93fa291c4f319fe9d0a4c4e4ac29"/>
  <p:tag name="KSO_WM_UNIT_DECORATE_INFO" val=""/>
  <p:tag name="KSO_WM_UNIT_SM_LIMIT_TYPE" val=""/>
  <p:tag name="KSO_WM_CHIP_FILLAREA_FILL_RULE" val="{&quot;fill_align&quot;:&quot;cm&quot;,&quot;fill_effect&quot;:[],&quot;fill_mode&quot;:&quot;full&quot;,&quot;sacle_strategy&quot;:&quot;stretch&quot;}"/>
  <p:tag name="KSO_WM_ASSEMBLE_CHIP_INDEX" val="0e6a72c9f0c343bf9923882b74fd15fc"/>
  <p:tag name="KSO_WM_SLIDE_BACKGROUND_TYPE" val="general"/>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53aab84e3e04b5ebd35bdc677676bcc"/>
  <p:tag name="KSO_WM_UNIT_DECORATE_INFO" val=""/>
  <p:tag name="KSO_WM_UNIT_SM_LIMIT_TYPE" val=""/>
  <p:tag name="KSO_WM_CHIP_FILLAREA_FILL_RULE" val="{&quot;fill_align&quot;:&quot;cm&quot;,&quot;fill_effect&quot;:[],&quot;fill_mode&quot;:&quot;full&quot;,&quot;sacle_strategy&quot;:&quot;stretch&quot;}"/>
  <p:tag name="KSO_WM_ASSEMBLE_CHIP_INDEX" val="057ab1f565774b71865554226ab1fd70"/>
  <p:tag name="KSO_WM_SLIDE_BACKGROUND_TYPE" val="general"/>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06ad5ec1c3d54f1ebd9ec2bae17577af"/>
  <p:tag name="KSO_WM_UNIT_DECORATE_INFO" val=""/>
  <p:tag name="KSO_WM_UNIT_SM_LIMIT_TYPE" val=""/>
  <p:tag name="KSO_WM_CHIP_FILLAREA_FILL_RULE" val="{&quot;fill_align&quot;:&quot;cm&quot;,&quot;fill_effect&quot;:[],&quot;fill_mode&quot;:&quot;full&quot;,&quot;sacle_strategy&quot;:&quot;stretch&quot;}"/>
  <p:tag name="KSO_WM_ASSEMBLE_CHIP_INDEX" val="78e2e9fe9b1946058d9477684de978f8"/>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48db66763baa4a7db2cd81dbfd636886"/>
  <p:tag name="KSO_WM_UNIT_DECORATE_INFO" val=""/>
  <p:tag name="KSO_WM_UNIT_SM_LIMIT_TYPE" val=""/>
  <p:tag name="KSO_WM_CHIP_FILLAREA_FILL_RULE" val="{&quot;fill_align&quot;:&quot;cm&quot;,&quot;fill_effect&quot;:[],&quot;fill_mode&quot;:&quot;full&quot;,&quot;sacle_strategy&quot;:&quot;stretch&quot;}"/>
  <p:tag name="KSO_WM_ASSEMBLE_CHIP_INDEX" val="59df3a436cc145e681fa6f2d38729261"/>
  <p:tag name="KSO_WM_SLIDE_BACKGROUND_TYPE" val="frame"/>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1624fae1b3bc4a9db4bff339c5d157bd"/>
  <p:tag name="KSO_WM_UNIT_DECORATE_INFO" val=""/>
  <p:tag name="KSO_WM_UNIT_SM_LIMIT_TYPE" val=""/>
  <p:tag name="KSO_WM_CHIP_FILLAREA_FILL_RULE" val="{&quot;fill_align&quot;:&quot;cm&quot;,&quot;fill_effect&quot;:[],&quot;fill_mode&quot;:&quot;full&quot;,&quot;sacle_strategy&quot;:&quot;stretch&quot;}"/>
  <p:tag name="KSO_WM_ASSEMBLE_CHIP_INDEX" val="99a78e4fe6da47419b56317cf50a0760"/>
  <p:tag name="KSO_WM_SLIDE_BACKGROUND_TYPE" val="frame"/>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f91914cd964d4ecdbfa5ee3464b26642"/>
  <p:tag name="KSO_WM_UNIT_DECORATE_INFO" val=""/>
  <p:tag name="KSO_WM_UNIT_SM_LIMIT_TYPE" val=""/>
  <p:tag name="KSO_WM_CHIP_FILLAREA_FILL_RULE" val="{&quot;fill_align&quot;:&quot;cm&quot;,&quot;fill_effect&quot;:[],&quot;fill_mode&quot;:&quot;full&quot;,&quot;sacle_strategy&quot;:&quot;stretch&quot;}"/>
  <p:tag name="KSO_WM_ASSEMBLE_CHIP_INDEX" val="420b863bbc4841c5adc5d35e40e4d7f8"/>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b21ac9adc11f4afabaf21b165593fdea"/>
  <p:tag name="KSO_WM_UNIT_DECORATE_INFO" val=""/>
  <p:tag name="KSO_WM_UNIT_SM_LIMIT_TYPE" val=""/>
  <p:tag name="KSO_WM_CHIP_FILLAREA_FILL_RULE" val="{&quot;fill_align&quot;:&quot;cm&quot;,&quot;fill_effect&quot;:[],&quot;fill_mode&quot;:&quot;full&quot;,&quot;sacle_strategy&quot;:&quot;stretch&quot;}"/>
  <p:tag name="KSO_WM_ASSEMBLE_CHIP_INDEX" val="98cab039bb2c4ee3822af7f783d8eaf0"/>
  <p:tag name="KSO_WM_SLIDE_BACKGROUND_TYPE" val="leftRight"/>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8d4a77f0aee54009b9b05a66a884de31"/>
  <p:tag name="KSO_WM_UNIT_DECORATE_INFO" val=""/>
  <p:tag name="KSO_WM_UNIT_SM_LIMIT_TYPE" val=""/>
  <p:tag name="KSO_WM_CHIP_FILLAREA_FILL_RULE" val="{&quot;fill_align&quot;:&quot;cm&quot;,&quot;fill_effect&quot;:[],&quot;fill_mode&quot;:&quot;full&quot;,&quot;sacle_strategy&quot;:&quot;stretch&quot;}"/>
  <p:tag name="KSO_WM_ASSEMBLE_CHIP_INDEX" val="6c887b572e21473eb8f1ce5c18df8b7c"/>
  <p:tag name="KSO_WM_SLIDE_BACKGROUND_TYPE" val="leftRight"/>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2b68406c309e475193fe88ca006fde8c"/>
  <p:tag name="KSO_WM_UNIT_DECORATE_INFO" val=""/>
  <p:tag name="KSO_WM_UNIT_SM_LIMIT_TYPE" val=""/>
  <p:tag name="KSO_WM_CHIP_FILLAREA_FILL_RULE" val="{&quot;fill_align&quot;:&quot;cm&quot;,&quot;fill_effect&quot;:[],&quot;fill_mode&quot;:&quot;full&quot;,&quot;sacle_strategy&quot;:&quot;stretch&quot;}"/>
  <p:tag name="KSO_WM_ASSEMBLE_CHIP_INDEX" val="e0046bc209ad49eb9a5d3cd6ed1986a8"/>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6f042fdf67ac419892c7721b37a3e0c0"/>
  <p:tag name="KSO_WM_UNIT_DECORATE_INFO" val=""/>
  <p:tag name="KSO_WM_UNIT_SM_LIMIT_TYPE" val=""/>
  <p:tag name="KSO_WM_CHIP_FILLAREA_FILL_RULE" val="{&quot;fill_align&quot;:&quot;cm&quot;,&quot;fill_effect&quot;:[],&quot;fill_mode&quot;:&quot;full&quot;,&quot;sacle_strategy&quot;:&quot;stretch&quot;}"/>
  <p:tag name="KSO_WM_ASSEMBLE_CHIP_INDEX" val="71e7088ae9a84056a9a6e1399db9021c"/>
  <p:tag name="KSO_WM_SLIDE_BACKGROUND_TYPE" val="topBotto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c9923c3ed01a4afcaf32f7ad3cd44d39"/>
  <p:tag name="KSO_WM_UNIT_DECORATE_INFO" val=""/>
  <p:tag name="KSO_WM_UNIT_SM_LIMIT_TYPE" val=""/>
  <p:tag name="KSO_WM_CHIP_FILLAREA_FILL_RULE" val="{&quot;fill_align&quot;:&quot;cm&quot;,&quot;fill_effect&quot;:[],&quot;fill_mode&quot;:&quot;full&quot;,&quot;sacle_strategy&quot;:&quot;stretch&quot;}"/>
  <p:tag name="KSO_WM_ASSEMBLE_CHIP_INDEX" val="d9eeebb05e444670ada210c240d874b5"/>
  <p:tag name="KSO_WM_SLIDE_BACKGROUND_TYPE" val="topBottom"/>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3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b355c4b4279045e3900ef122e4d0ed55"/>
  <p:tag name="KSO_WM_UNIT_DECORATE_INFO" val=""/>
  <p:tag name="KSO_WM_UNIT_SM_LIMIT_TYPE" val=""/>
  <p:tag name="KSO_WM_CHIP_FILLAREA_FILL_RULE" val="{&quot;fill_align&quot;:&quot;cm&quot;,&quot;fill_effect&quot;:[],&quot;fill_mode&quot;:&quot;full&quot;,&quot;sacle_strategy&quot;:&quot;stretch&quot;}"/>
  <p:tag name="KSO_WM_ASSEMBLE_CHIP_INDEX" val="e55caeb75ecc417da373df1a9cad0abf"/>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e7d9627bad804cc3b372e8fe4207c507"/>
  <p:tag name="KSO_WM_UNIT_DECORATE_INFO" val=""/>
  <p:tag name="KSO_WM_UNIT_SM_LIMIT_TYPE" val=""/>
  <p:tag name="KSO_WM_CHIP_FILLAREA_FILL_RULE" val="{&quot;fill_align&quot;:&quot;cm&quot;,&quot;fill_effect&quot;:[],&quot;fill_mode&quot;:&quot;full&quot;,&quot;sacle_strategy&quot;:&quot;stretch&quot;}"/>
  <p:tag name="KSO_WM_ASSEMBLE_CHIP_INDEX" val="60446dbfcae04e239828bad220159254"/>
  <p:tag name="KSO_WM_SLIDE_BACKGROUND_TYPE" val="bottomTop"/>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43f2fe1565714dd6bb870c4aac5f197e"/>
  <p:tag name="KSO_WM_UNIT_DECORATE_INFO" val=""/>
  <p:tag name="KSO_WM_UNIT_SM_LIMIT_TYPE" val=""/>
  <p:tag name="KSO_WM_CHIP_FILLAREA_FILL_RULE" val="{&quot;fill_align&quot;:&quot;cm&quot;,&quot;fill_effect&quot;:[],&quot;fill_mode&quot;:&quot;full&quot;,&quot;sacle_strategy&quot;:&quot;stretch&quot;}"/>
  <p:tag name="KSO_WM_ASSEMBLE_CHIP_INDEX" val="1098dc90f7cd4ce2956df219680c583f"/>
  <p:tag name="KSO_WM_SLIDE_BACKGROUND_TYPE" val="bottomTop"/>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1bc26acadab44ca6a2b9d5b1ba2427f9"/>
  <p:tag name="KSO_WM_UNIT_DECORATE_INFO" val=""/>
  <p:tag name="KSO_WM_UNIT_SM_LIMIT_TYPE" val=""/>
  <p:tag name="KSO_WM_CHIP_FILLAREA_FILL_RULE" val="{&quot;fill_align&quot;:&quot;cm&quot;,&quot;fill_effect&quot;:[],&quot;fill_mode&quot;:&quot;full&quot;,&quot;sacle_strategy&quot;:&quot;stretch&quot;}"/>
  <p:tag name="KSO_WM_ASSEMBLE_CHIP_INDEX" val="62130a19c00642aba3160ac773d23347"/>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e6818208a7484b16a64b0f473b9fd5e0"/>
  <p:tag name="KSO_WM_UNIT_DECORATE_INFO" val=""/>
  <p:tag name="KSO_WM_UNIT_SM_LIMIT_TYPE" val=""/>
  <p:tag name="KSO_WM_CHIP_FILLAREA_FILL_RULE" val="{&quot;fill_align&quot;:&quot;cm&quot;,&quot;fill_effect&quot;:[],&quot;fill_mode&quot;:&quot;full&quot;,&quot;sacle_strategy&quot;:&quot;stretch&quot;}"/>
  <p:tag name="KSO_WM_ASSEMBLE_CHIP_INDEX" val="42d358246c084d3ab2c12e6e142c76a0"/>
  <p:tag name="KSO_WM_SLIDE_BACKGROUND_TYPE" val="navigation"/>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bf49d1f3178849db889a3f84cc75b1e2"/>
  <p:tag name="KSO_WM_UNIT_DECORATE_INFO" val=""/>
  <p:tag name="KSO_WM_UNIT_SM_LIMIT_TYPE" val=""/>
  <p:tag name="KSO_WM_CHIP_FILLAREA_FILL_RULE" val="{&quot;fill_align&quot;:&quot;cm&quot;,&quot;fill_effect&quot;:[],&quot;fill_mode&quot;:&quot;full&quot;,&quot;sacle_strategy&quot;:&quot;stretch&quot;}"/>
  <p:tag name="KSO_WM_ASSEMBLE_CHIP_INDEX" val="b3cbdb30dbaa485cb9b593d1b542bb46"/>
  <p:tag name="KSO_WM_SLIDE_BACKGROUND_TYPE" val="navigation"/>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973_5*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3"/>
  <p:tag name="KSO_WM_UNIT_DEC_AREA_ID" val="244b8b18de2c4ab4b3a0ad355d09482c"/>
  <p:tag name="KSO_WM_UNIT_DECORATE_INFO" val=""/>
  <p:tag name="KSO_WM_UNIT_SM_LIMIT_TYPE" val=""/>
  <p:tag name="KSO_WM_CHIP_FILLAREA_FILL_RULE" val="{&quot;fill_align&quot;:&quot;cm&quot;,&quot;fill_effect&quot;:[],&quot;fill_mode&quot;:&quot;full&quot;,&quot;sacle_strategy&quot;:&quot;stretch&quot;}"/>
  <p:tag name="KSO_WM_ASSEMBLE_CHIP_INDEX" val="09a44b1eaa2f4e25bb6e562aacb16cdd"/>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3*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1"/>
  <p:tag name="KSO_WM_UNIT_DEC_AREA_ID" val="acd01a3df57b460e83f1a669869686a0"/>
  <p:tag name="KSO_WM_UNIT_DECORATE_INFO" val=""/>
  <p:tag name="KSO_WM_UNIT_SM_LIMIT_TYPE" val=""/>
  <p:tag name="KSO_WM_CHIP_FILLAREA_FILL_RULE" val="{&quot;fill_align&quot;:&quot;cm&quot;,&quot;fill_effect&quot;:[],&quot;fill_mode&quot;:&quot;full&quot;,&quot;sacle_strategy&quot;:&quot;stretch&quot;}"/>
  <p:tag name="KSO_WM_ASSEMBLE_CHIP_INDEX" val="78aa3dd335dc46a6a09565f3458d7ead"/>
  <p:tag name="KSO_WM_SLIDE_BACKGROUND_TYPE" val="belt"/>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973_4*i*1"/>
  <p:tag name="KSO_WM_TEMPLATE_CATEGORY" val="chip"/>
  <p:tag name="KSO_WM_TEMPLATE_INDEX" val="20204973"/>
  <p:tag name="KSO_WM_UNIT_LAYERLEVEL" val="1"/>
  <p:tag name="KSO_WM_TAG_VERSION" val="1.0"/>
  <p:tag name="KSO_WM_BEAUTIFY_FLAG" val="#wm#"/>
  <p:tag name="KSO_WM_CHIP_GROUPID" val="5fa11d2ca8fc48be808123de"/>
  <p:tag name="KSO_WM_CHIP_XID" val="5fa11d2ca8fc48be808123e2"/>
  <p:tag name="KSO_WM_UNIT_DEC_AREA_ID" val="f03106e07b6c46fea893527c3f7488ff"/>
  <p:tag name="KSO_WM_UNIT_DECORATE_INFO" val=""/>
  <p:tag name="KSO_WM_UNIT_SM_LIMIT_TYPE" val=""/>
  <p:tag name="KSO_WM_CHIP_FILLAREA_FILL_RULE" val="{&quot;fill_align&quot;:&quot;cm&quot;,&quot;fill_effect&quot;:[],&quot;fill_mode&quot;:&quot;full&quot;,&quot;sacle_strategy&quot;:&quot;stretch&quot;}"/>
  <p:tag name="KSO_WM_ASSEMBLE_CHIP_INDEX" val="bf450bd121a14eafb73689bb9ce37f68"/>
  <p:tag name="KSO_WM_SLIDE_BACKGROUND_TYPE" val="belt"/>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2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27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2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2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2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2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29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9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9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9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30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0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0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06.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0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31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31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31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31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31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31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3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2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2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2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2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2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2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32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3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3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3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3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3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33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3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4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4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4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4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4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4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34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5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5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5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5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3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35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3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3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3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3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38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8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8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8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3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39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9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9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9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39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4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0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0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0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0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0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40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0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1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1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1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41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1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2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2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2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42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2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2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2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3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3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3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3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43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3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3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4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4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4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44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4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4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4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4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4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47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47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8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8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8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8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48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8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8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9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9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9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49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9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9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9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0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0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50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0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0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0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0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1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51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51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51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51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51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51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2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52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52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52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52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52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52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5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53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5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5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5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5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5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6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6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6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6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56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68.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6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7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7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57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7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7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7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7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58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59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9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9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9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9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9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60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0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0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0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0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0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0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0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61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614.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61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61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61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6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6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62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6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6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6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6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64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64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6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5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65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65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656.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65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658.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65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66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6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6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6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6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6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67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7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7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7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7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7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68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9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9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9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9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9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9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9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9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70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0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0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04.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0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7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70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71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7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7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7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7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7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7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7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73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73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73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73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74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74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74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746.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74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7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75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75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75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75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75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75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7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6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6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6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6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6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6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7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7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76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7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7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77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7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7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78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9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9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9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9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7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7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79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79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8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8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8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8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8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8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82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82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82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82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83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83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83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83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83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8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83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84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84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84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84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84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84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84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5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85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85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85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85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5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5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6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6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6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8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86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6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6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6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7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7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7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7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87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7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7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8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8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8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88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88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8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8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8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8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8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8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9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9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9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ags/tag91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91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91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91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1f51c19355a549b4b7676dc1f7c74210"/>
  <p:tag name="KSO_WM_UNIT_DECORATE_INFO" val=""/>
  <p:tag name="KSO_WM_UNIT_SM_LIMIT_TYPE" val=""/>
  <p:tag name="KSO_WM_CHIP_FILLAREA_FILL_RULE" val="{&quot;fill_align&quot;:&quot;cm&quot;,&quot;fill_effect&quot;:[],&quot;fill_mode&quot;:&quot;full&quot;,&quot;sacle_strategy&quot;:&quot;stretch&quot;}"/>
  <p:tag name="KSO_WM_ASSEMBLE_CHIP_INDEX" val="0e6ca8444bf54d6c9220c71a757f37b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f4a31831eb4f49fda3ab10a5d4fb3c6e"/>
  <p:tag name="KSO_WM_UNIT_DECORATE_INFO" val=""/>
  <p:tag name="KSO_WM_UNIT_SM_LIMIT_TYPE" val=""/>
  <p:tag name="KSO_WM_CHIP_FILLAREA_FILL_RULE" val="{&quot;fill_align&quot;:&quot;cm&quot;,&quot;fill_effect&quot;:[],&quot;fill_mode&quot;:&quot;full&quot;,&quot;sacle_strategy&quot;:&quot;stretch&quot;}"/>
  <p:tag name="KSO_WM_ASSEMBLE_CHIP_INDEX" val="0c59d8ad0a7e4fdc9dca5771f5b77b57"/>
  <p:tag name="KSO_WM_SLIDE_BACKGROUND_TYPE" val="frame"/>
</p:tagLst>
</file>

<file path=ppt/tags/tag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03ca12d181b472d942549808a95d506"/>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f8513bff57d4476aa31369b3cbd3b3a"/>
  <p:tag name="KSO_WM_SLIDE_BACKGROUND_TYPE" val="frame"/>
</p:tagLst>
</file>

<file path=ppt/tags/tag91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92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92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92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92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9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e1a377b5d00a40ecbe1f551894b6513e"/>
  <p:tag name="KSO_WM_UNIT_DECORATE_INFO" val=""/>
  <p:tag name="KSO_WM_UNIT_SM_LIMIT_TYPE" val=""/>
  <p:tag name="KSO_WM_CHIP_FILLAREA_FILL_RULE" val="{&quot;fill_align&quot;:&quot;cm&quot;,&quot;fill_effect&quot;:[],&quot;fill_mode&quot;:&quot;full&quot;,&quot;sacle_strategy&quot;:&quot;stretch&quot;}"/>
  <p:tag name="KSO_WM_ASSEMBLE_CHIP_INDEX" val="4fe4211490bc4fdb862d729303ddb48c"/>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f99c2d73a304bde99249e1400a1c61a"/>
  <p:tag name="KSO_WM_UNIT_DECORATE_INFO" val=""/>
  <p:tag name="KSO_WM_UNIT_SM_LIMIT_TYPE" val=""/>
  <p:tag name="KSO_WM_CHIP_FILLAREA_FILL_RULE" val="{&quot;fill_align&quot;:&quot;cm&quot;,&quot;fill_effect&quot;:[],&quot;fill_mode&quot;:&quot;full&quot;,&quot;sacle_strategy&quot;:&quot;stretch&quot;}"/>
  <p:tag name="KSO_WM_ASSEMBLE_CHIP_INDEX" val="07b20c3eee6f429da85c9a569fcd221d"/>
  <p:tag name="KSO_WM_SLIDE_BACKGROUND_TYPE" val="leftRight"/>
</p:tagLst>
</file>

<file path=ppt/tags/tag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62e9ab750c04f01af13a567ae9ddf1a"/>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8b7e280d031491c9ce0d4c9555b543e"/>
  <p:tag name="KSO_WM_SLIDE_BACKGROUND_TYPE" val="leftRight"/>
</p:tagLst>
</file>

<file path=ppt/tags/tag92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92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92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93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93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93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76df850a43cb40bd99d62f203f900bae"/>
  <p:tag name="KSO_WM_UNIT_DECORATE_INFO" val=""/>
  <p:tag name="KSO_WM_UNIT_SM_LIMIT_TYPE" val=""/>
  <p:tag name="KSO_WM_CHIP_FILLAREA_FILL_RULE" val="{&quot;fill_align&quot;:&quot;cm&quot;,&quot;fill_effect&quot;:[],&quot;fill_mode&quot;:&quot;full&quot;,&quot;sacle_strategy&quot;:&quot;stretch&quot;}"/>
  <p:tag name="KSO_WM_ASSEMBLE_CHIP_INDEX" val="1ea3f63f4ac148a1afb134b202f462dd"/>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5dfe5b739ccb4d299f82a427d50d1312"/>
  <p:tag name="KSO_WM_UNIT_DECORATE_INFO" val=""/>
  <p:tag name="KSO_WM_UNIT_SM_LIMIT_TYPE" val=""/>
  <p:tag name="KSO_WM_CHIP_FILLAREA_FILL_RULE" val="{&quot;fill_align&quot;:&quot;cm&quot;,&quot;fill_effect&quot;:[],&quot;fill_mode&quot;:&quot;full&quot;,&quot;sacle_strategy&quot;:&quot;stretch&quot;}"/>
  <p:tag name="KSO_WM_ASSEMBLE_CHIP_INDEX" val="157629b8eeb64a898687da7f47cfb77e"/>
  <p:tag name="KSO_WM_SLIDE_BACKGROUND_TYPE" val="topBottom"/>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68d722a35a274f19b9ef6e62df399860"/>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642b31f4cc43b6ac74722f8b616222"/>
  <p:tag name="KSO_WM_SLIDE_BACKGROUND_TYPE" val="topBottom"/>
</p:tagLst>
</file>

<file path=ppt/tags/tag93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93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93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93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94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94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12878514b5e415b8b1c9973f44f67c1"/>
  <p:tag name="KSO_WM_UNIT_DECORATE_INFO" val=""/>
  <p:tag name="KSO_WM_UNIT_SM_LIMIT_TYPE" val=""/>
  <p:tag name="KSO_WM_CHIP_FILLAREA_FILL_RULE" val="{&quot;fill_align&quot;:&quot;cm&quot;,&quot;fill_effect&quot;:[],&quot;fill_mode&quot;:&quot;full&quot;,&quot;sacle_strategy&quot;:&quot;stretch&quot;}"/>
  <p:tag name="KSO_WM_ASSEMBLE_CHIP_INDEX" val="acadd8e67910411d8e60f148da9718d9"/>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b4f5a3b816774f18bb29961334df10df"/>
  <p:tag name="KSO_WM_UNIT_DECORATE_INFO" val=""/>
  <p:tag name="KSO_WM_UNIT_SM_LIMIT_TYPE" val=""/>
  <p:tag name="KSO_WM_CHIP_FILLAREA_FILL_RULE" val="{&quot;fill_align&quot;:&quot;cm&quot;,&quot;fill_effect&quot;:[],&quot;fill_mode&quot;:&quot;full&quot;,&quot;sacle_strategy&quot;:&quot;stretch&quot;}"/>
  <p:tag name="KSO_WM_ASSEMBLE_CHIP_INDEX" val="9a49c537fe344815837b821e95c63d08"/>
  <p:tag name="KSO_WM_SLIDE_BACKGROUND_TYPE" val="bottomTop"/>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da79bce6f4c0484298554d9edd5a96c1"/>
  <p:tag name="KSO_WM_UNIT_DECORATE_INFO" val=""/>
  <p:tag name="KSO_WM_UNIT_SM_LIMIT_TYPE" val=""/>
  <p:tag name="KSO_WM_CHIP_FILLAREA_FILL_RULE" val="{&quot;fill_align&quot;:&quot;cm&quot;,&quot;fill_effect&quot;:[],&quot;fill_mode&quot;:&quot;adaptive&quot;,&quot;sacle_strategy&quot;:&quot;stretch&quot;}"/>
  <p:tag name="KSO_WM_ASSEMBLE_CHIP_INDEX" val="a6adcab1a2364bcaadc7c68b5bdd7d5b"/>
  <p:tag name="KSO_WM_SLIDE_BACKGROUND_TYPE" val="bottomTop"/>
</p:tagLst>
</file>

<file path=ppt/tags/tag94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94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94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94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94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9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95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9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d67cfdff0ac246b0b8220748aeeff0ad"/>
  <p:tag name="KSO_WM_UNIT_DECORATE_INFO" val=""/>
  <p:tag name="KSO_WM_UNIT_SM_LIMIT_TYPE" val=""/>
  <p:tag name="KSO_WM_CHIP_FILLAREA_FILL_RULE" val="{&quot;fill_align&quot;:&quot;cm&quot;,&quot;fill_effect&quot;:[],&quot;fill_mode&quot;:&quot;full&quot;,&quot;sacle_strategy&quot;:&quot;stretch&quot;}"/>
  <p:tag name="KSO_WM_ASSEMBLE_CHIP_INDEX" val="31ae55c0842d424e9f27dc3ed8af0110"/>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f40656fa4d4909bd64d75d7cd49999"/>
  <p:tag name="KSO_WM_UNIT_DECORATE_INFO" val=""/>
  <p:tag name="KSO_WM_UNIT_SM_LIMIT_TYPE" val=""/>
  <p:tag name="KSO_WM_CHIP_FILLAREA_FILL_RULE" val="{&quot;fill_align&quot;:&quot;cm&quot;,&quot;fill_effect&quot;:[],&quot;fill_mode&quot;:&quot;full&quot;,&quot;sacle_strategy&quot;:&quot;stretch&quot;}"/>
  <p:tag name="KSO_WM_ASSEMBLE_CHIP_INDEX" val="6c98690f4ea0468387532e3f39d9765e"/>
  <p:tag name="KSO_WM_SLIDE_BACKGROUND_TYPE" val="navigation"/>
</p:tagLst>
</file>

<file path=ppt/tags/tag9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19a479aa7e0c46e39648ca7fb8077087"/>
  <p:tag name="KSO_WM_UNIT_DECORATE_INFO" val=""/>
  <p:tag name="KSO_WM_UNIT_SM_LIMIT_TYPE" val=""/>
  <p:tag name="KSO_WM_CHIP_FILLAREA_FILL_RULE" val="{&quot;fill_align&quot;:&quot;cm&quot;,&quot;fill_effect&quot;:[],&quot;fill_mode&quot;:&quot;adaptive&quot;,&quot;sacle_strategy&quot;:&quot;stretch&quot;}"/>
  <p:tag name="KSO_WM_ASSEMBLE_CHIP_INDEX" val="fb7463902f294a319ce018594483f063"/>
  <p:tag name="KSO_WM_SLIDE_BACKGROUND_TYPE" val="navigation"/>
</p:tagLst>
</file>

<file path=ppt/tags/tag95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5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5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5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5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5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6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6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9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670_5*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f"/>
  <p:tag name="KSO_WM_UNIT_DEC_AREA_ID" val="0b60a3ef3da64c4f9becd5b925ec9b03"/>
  <p:tag name="KSO_WM_UNIT_DECORATE_INFO" val=""/>
  <p:tag name="KSO_WM_UNIT_SM_LIMIT_TYPE" val=""/>
  <p:tag name="KSO_WM_CHIP_FILLAREA_FILL_RULE" val="{&quot;fill_align&quot;:&quot;cm&quot;,&quot;fill_effect&quot;:[],&quot;fill_mode&quot;:&quot;full&quot;,&quot;sacle_strategy&quot;:&quot;stretch&quot;}"/>
  <p:tag name="KSO_WM_ASSEMBLE_CHIP_INDEX" val="85c68b55f5054219a502651aa0e451c6"/>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1578bb619edb4fbbb17fdb1614663404"/>
  <p:tag name="KSO_WM_UNIT_DECORATE_INFO" val=""/>
  <p:tag name="KSO_WM_UNIT_SM_LIMIT_TYPE" val=""/>
  <p:tag name="KSO_WM_CHIP_FILLAREA_FILL_RULE" val="{&quot;fill_align&quot;:&quot;cm&quot;,&quot;fill_effect&quot;:[],&quot;fill_mode&quot;:&quot;full&quot;,&quot;sacle_strategy&quot;:&quot;stretch&quot;}"/>
  <p:tag name="KSO_WM_ASSEMBLE_CHIP_INDEX" val="beb6e26119414f5186add19fce8f70c8"/>
  <p:tag name="KSO_WM_SLIDE_BACKGROUND_TYPE" val="belt"/>
</p:tagLst>
</file>

<file path=ppt/tags/tag9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73523de7d4fa479287f3bac350b0a55d"/>
  <p:tag name="KSO_WM_UNIT_DECORATE_INFO" val=""/>
  <p:tag name="KSO_WM_UNIT_SM_LIMIT_TYPE" val=""/>
  <p:tag name="KSO_WM_CHIP_FILLAREA_FILL_RULE" val="{&quot;fill_align&quot;:&quot;cm&quot;,&quot;fill_effect&quot;:[],&quot;fill_mode&quot;:&quot;adaptive&quot;,&quot;sacle_strategy&quot;:&quot;stretch&quot;}"/>
  <p:tag name="KSO_WM_ASSEMBLE_CHIP_INDEX" val="09f75c6086ac428aadad878c38e1c396"/>
  <p:tag name="KSO_WM_SLIDE_BACKGROUND_TYPE" val="belt"/>
</p:tagLst>
</file>

<file path=ppt/tags/tag96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6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6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6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6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9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14670"/>
</p:tagLst>
</file>

<file path=ppt/tags/tag97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14670"/>
</p:tagLst>
</file>

<file path=ppt/tags/tag9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9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4670_1*a*1"/>
  <p:tag name="KSO_WM_TEMPLATE_CATEGORY" val="custom"/>
  <p:tag name="KSO_WM_TEMPLATE_INDEX" val="20214670"/>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新媒体运营月度计划"/>
  <p:tag name="KSO_WM_UNIT_BLOCK" val="0"/>
  <p:tag name="KSO_WM_UNIT_DEC_AREA_ID" val="10e6abd5b3db4555b35af35139314b9b"/>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15"/>
  <p:tag name="KSO_WM_UNIT_TEXT_FILL_FORE_SCHEMECOLOR_INDEX" val="13"/>
  <p:tag name="KSO_WM_UNIT_TEXT_FILL_TYPE" val="1"/>
  <p:tag name="KSO_WM_TEMPLATE_ASSEMBLE_XID" val="5f9f82f81fb265b86ffbd29d"/>
  <p:tag name="KSO_WM_TEMPLATE_ASSEMBLE_GROUPID" val="5f9f73f8e206d3a5ffe8872a"/>
</p:tagLst>
</file>

<file path=ppt/tags/tag97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8ae6d2236acd48919602c0ce41b080e0"/>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92a84c96bf1e4d67bb9768972026914e"/>
  <p:tag name="KSO_WM_UNIT_TEXT_FILL_FORE_SCHEMECOLOR_INDEX_BRIGHTNESS" val="0.35"/>
  <p:tag name="KSO_WM_UNIT_TEXT_FILL_FORE_SCHEMECOLOR_INDEX" val="13"/>
  <p:tag name="KSO_WM_UNIT_TEXT_FILL_TYPE" val="1"/>
  <p:tag name="KSO_WM_TEMPLATE_ASSEMBLE_XID" val="5f9f82f81fb265b86ffbd29d"/>
  <p:tag name="KSO_WM_TEMPLATE_ASSEMBLE_GROUPID" val="5f9f73f8e206d3a5ffe8872a"/>
</p:tagLst>
</file>

<file path=ppt/tags/tag9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9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6046f0844cd84ddba78e06274a07073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252307fc10524d278666143cdf6d05fe"/>
</p:tagLst>
</file>

<file path=ppt/tags/tag9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cc1c28ec825b43aeb2e516e9aca03c8b"/>
  <p:tag name="KSO_WM_UNIT_DECORATE_INFO" val=""/>
  <p:tag name="KSO_WM_UNIT_SM_LIMIT_TYPE" val=""/>
  <p:tag name="KSO_WM_CHIP_FILLAREA_FILL_RULE" val="{&quot;fill_align&quot;:&quot;cm&quot;,&quot;fill_effect&quot;:[],&quot;fill_mode&quot;:&quot;adaptive&quot;,&quot;sacle_strategy&quot;:&quot;stretch&quot;}"/>
  <p:tag name="KSO_WM_ASSEMBLE_CHIP_INDEX" val="2117551bef5d4e9ebb82ed434832ad38"/>
</p:tagLst>
</file>

<file path=ppt/tags/tag9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e64921fac3b04a03a9a50e340866c05e"/>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15"/>
  <p:tag name="KSO_WM_UNIT_TEXT_FILL_FORE_SCHEMECOLOR_INDEX" val="13"/>
  <p:tag name="KSO_WM_UNIT_TEXT_FILL_TYPE" val="1"/>
  <p:tag name="KSO_WM_TEMPLATE_ASSEMBLE_XID" val="5f9f82f81fb265b86ffbd290"/>
  <p:tag name="KSO_WM_TEMPLATE_ASSEMBLE_GROUPID" val="5f9f73f8e206d3a5ffe8872a"/>
</p:tagLst>
</file>

<file path=ppt/tags/tag9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b367cfd4ad94f1b90aa1abaadba3760"/>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e78c9af41a3045b980a914d306629471"/>
  <p:tag name="KSO_WM_UNIT_TEXT_FILL_FORE_SCHEMECOLOR_INDEX_BRIGHTNESS" val="0.35"/>
  <p:tag name="KSO_WM_UNIT_TEXT_FILL_FORE_SCHEMECOLOR_INDEX" val="13"/>
  <p:tag name="KSO_WM_UNIT_TEXT_FILL_TYPE" val="1"/>
  <p:tag name="KSO_WM_TEMPLATE_ASSEMBLE_XID" val="5f9f82f81fb265b86ffbd290"/>
  <p:tag name="KSO_WM_TEMPLATE_ASSEMBLE_GROUPID" val="5f9f73f8e206d3a5ffe8872a"/>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2*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c"/>
  <p:tag name="KSO_WM_UNIT_DEC_AREA_ID" val="1e2a20b2ab404efc9adc629bddc70b0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f71fedaf16d42e8a9c0c046e3d2c65b"/>
</p:tagLst>
</file>

<file path=ppt/tags/tag9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cc06158dc2d14b27893f12f7cc5bece3"/>
  <p:tag name="KSO_WM_UNIT_DECORATE_INFO" val=""/>
  <p:tag name="KSO_WM_UNIT_SM_LIMIT_TYPE" val=""/>
  <p:tag name="KSO_WM_CHIP_FILLAREA_FILL_RULE" val="{&quot;fill_align&quot;:&quot;cm&quot;,&quot;fill_effect&quot;:[],&quot;fill_mode&quot;:&quot;full&quot;,&quot;sacle_strategy&quot;:&quot;stretch&quot;}"/>
  <p:tag name="KSO_WM_ASSEMBLE_CHIP_INDEX" val="4010310fe2044400bdb8d5f656d0d413"/>
</p:tagLst>
</file>

<file path=ppt/tags/tag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dc9bed0d90d947e3948f2823ecc2b21d"/>
  <p:tag name="KSO_WM_UNIT_DECORATE_INFO" val=""/>
  <p:tag name="KSO_WM_UNIT_SM_LIMIT_TYPE" val=""/>
  <p:tag name="KSO_WM_CHIP_FILLAREA_FILL_RULE" val="{&quot;fill_align&quot;:&quot;cm&quot;,&quot;fill_effect&quot;:[],&quot;fill_mode&quot;:&quot;full&quot;,&quot;sacle_strategy&quot;:&quot;stretch&quot;}"/>
  <p:tag name="KSO_WM_ASSEMBLE_CHIP_INDEX" val="c39ca10db8d844de8c7262a58c568e10"/>
</p:tagLst>
</file>

<file path=ppt/tags/tag9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Lst>
</file>

<file path=ppt/tags/tag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Lst>
</file>

<file path=ppt/tags/tag9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670_1*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b"/>
  <p:tag name="KSO_WM_UNIT_DEC_AREA_ID" val="3a10ad15f8a8469399ac83fe75d59d98"/>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57beb9a2fc14f58b4bf7d5f15b4d871"/>
</p:tagLst>
</file>

<file path=ppt/tags/tag9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14670_1*b*1"/>
  <p:tag name="KSO_WM_TEMPLATE_CATEGORY" val="custom"/>
  <p:tag name="KSO_WM_TEMPLATE_INDEX" val="2021467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e4bdec228bd4d489fb5b9d8db435309"/>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35"/>
  <p:tag name="KSO_WM_UNIT_TEXT_FILL_FORE_SCHEMECOLOR_INDEX" val="13"/>
  <p:tag name="KSO_WM_UNIT_TEXT_FILL_TYPE" val="1"/>
  <p:tag name="KSO_WM_TEMPLATE_ASSEMBLE_XID" val="5f9f82f81fb265b86ffbd2d1"/>
  <p:tag name="KSO_WM_TEMPLATE_ASSEMBLE_GROUPID" val="5f9f73f8e206d3a5ffe8872a"/>
</p:tagLst>
</file>

<file path=ppt/tags/tag9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14670_1*a*1"/>
  <p:tag name="KSO_WM_TEMPLATE_CATEGORY" val="custom"/>
  <p:tag name="KSO_WM_TEMPLATE_INDEX" val="20214670"/>
  <p:tag name="KSO_WM_UNIT_LAYERLEVEL" val="1"/>
  <p:tag name="KSO_WM_TAG_VERSION" val="1.0"/>
  <p:tag name="KSO_WM_BEAUTIFY_FLAG" val="#wm#"/>
  <p:tag name="KSO_WM_UNIT_PRESET_TEXT" val="谢谢观看"/>
  <p:tag name="KSO_WM_UNIT_DEFAULT_FONT" val="60;74;4"/>
  <p:tag name="KSO_WM_UNIT_BLOCK" val="0"/>
  <p:tag name="KSO_WM_UNIT_DEC_AREA_ID" val="7a640db48e54432f8404df6319bfff5a"/>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7e3e10934824493eb4bdb9bc2b1050ec"/>
  <p:tag name="KSO_WM_UNIT_TEXT_FILL_FORE_SCHEMECOLOR_INDEX_BRIGHTNESS" val="0.15"/>
  <p:tag name="KSO_WM_UNIT_TEXT_FILL_FORE_SCHEMECOLOR_INDEX" val="13"/>
  <p:tag name="KSO_WM_UNIT_TEXT_FILL_TYPE" val="1"/>
  <p:tag name="KSO_WM_TEMPLATE_ASSEMBLE_XID" val="5f9f82f81fb265b86ffbd2d1"/>
  <p:tag name="KSO_WM_TEMPLATE_ASSEMBLE_GROUPID" val="5f9f73f8e206d3a5ffe8872a"/>
</p:tagLst>
</file>

<file path=ppt/tags/tag9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3*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d"/>
  <p:tag name="KSO_WM_UNIT_DEC_AREA_ID" val="e30b70cd6e05423c98095835d663a30d"/>
  <p:tag name="KSO_WM_UNIT_DECORATE_INFO" val=""/>
  <p:tag name="KSO_WM_UNIT_SM_LIMIT_TYPE" val=""/>
  <p:tag name="KSO_WM_CHIP_FILLAREA_FILL_RULE" val="{&quot;fill_align&quot;:&quot;cm&quot;,&quot;fill_effect&quot;:[],&quot;fill_mode&quot;:&quot;full&quot;,&quot;sacle_strategy&quot;:&quot;stretch&quot;}"/>
  <p:tag name="KSO_WM_ASSEMBLE_CHIP_INDEX" val="d1c63b210fc246aab2c5aca26bd36edb"/>
  <p:tag name="KSO_WM_SLIDE_BACKGROUND_TYPE" val="general"/>
</p:tagLst>
</file>

<file path=ppt/tags/tag9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670_4*i*1"/>
  <p:tag name="KSO_WM_TEMPLATE_CATEGORY" val="chip"/>
  <p:tag name="KSO_WM_TEMPLATE_INDEX" val="20214670"/>
  <p:tag name="KSO_WM_UNIT_LAYERLEVEL" val="1"/>
  <p:tag name="KSO_WM_TAG_VERSION" val="1.0"/>
  <p:tag name="KSO_WM_BEAUTIFY_FLAG" val="#wm#"/>
  <p:tag name="KSO_WM_CHIP_GROUPID" val="5f9f73f8e206d3a5ffe8872a"/>
  <p:tag name="KSO_WM_CHIP_XID" val="5f9f73f8e206d3a5ffe8872e"/>
  <p:tag name="KSO_WM_UNIT_DEC_AREA_ID" val="2d9d7334e91b4e329e7947b955d17fe8"/>
  <p:tag name="KSO_WM_UNIT_DECORATE_INFO" val=""/>
  <p:tag name="KSO_WM_UNIT_SM_LIMIT_TYPE" val=""/>
  <p:tag name="KSO_WM_CHIP_FILLAREA_FILL_RULE" val="{&quot;fill_align&quot;:&quot;cm&quot;,&quot;fill_effect&quot;:[],&quot;fill_mode&quot;:&quot;adaptive&quot;,&quot;sacle_strategy&quot;:&quot;stretch&quot;}"/>
  <p:tag name="KSO_WM_ASSEMBLE_CHIP_INDEX" val="7b50bc8687c446409cae2b47134b0e7b"/>
  <p:tag name="KSO_WM_SLIDE_BACKGROUND_TYPE" val="gener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2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3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Office 主题​​">
  <a:themeElements>
    <a:clrScheme name="">
      <a:dk1>
        <a:srgbClr val="000000"/>
      </a:dk1>
      <a:lt1>
        <a:srgbClr val="FFFFFF"/>
      </a:lt1>
      <a:dk2>
        <a:srgbClr val="EAF4FD"/>
      </a:dk2>
      <a:lt2>
        <a:srgbClr val="FFFFFF"/>
      </a:lt2>
      <a:accent1>
        <a:srgbClr val="5BAAEB"/>
      </a:accent1>
      <a:accent2>
        <a:srgbClr val="5FB3EB"/>
      </a:accent2>
      <a:accent3>
        <a:srgbClr val="63BBEB"/>
      </a:accent3>
      <a:accent4>
        <a:srgbClr val="68C4EA"/>
      </a:accent4>
      <a:accent5>
        <a:srgbClr val="6CCCEA"/>
      </a:accent5>
      <a:accent6>
        <a:srgbClr val="70D5EA"/>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9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Office 主题​​">
  <a:themeElements>
    <a:clrScheme name="Adjacency">
      <a:dk1>
        <a:srgbClr val="000000"/>
      </a:dk1>
      <a:lt1>
        <a:srgbClr val="FFFFFF"/>
      </a:lt1>
      <a:dk2>
        <a:srgbClr val="F1F2ED"/>
      </a:dk2>
      <a:lt2>
        <a:srgbClr val="FEFEFF"/>
      </a:lt2>
      <a:accent1>
        <a:srgbClr val="C6D776"/>
      </a:accent1>
      <a:accent2>
        <a:srgbClr val="86D68C"/>
      </a:accent2>
      <a:accent3>
        <a:srgbClr val="5FCEAD"/>
      </a:accent3>
      <a:accent4>
        <a:srgbClr val="52BFCD"/>
      </a:accent4>
      <a:accent5>
        <a:srgbClr val="5BACDD"/>
      </a:accent5>
      <a:accent6>
        <a:srgbClr val="7597D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3080</Words>
  <Application>Microsoft Office PowerPoint</Application>
  <PresentationFormat>宽屏</PresentationFormat>
  <Paragraphs>290</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16</vt:i4>
      </vt:variant>
      <vt:variant>
        <vt:lpstr>幻灯片标题</vt:lpstr>
      </vt:variant>
      <vt:variant>
        <vt:i4>17</vt:i4>
      </vt:variant>
    </vt:vector>
  </HeadingPairs>
  <TitlesOfParts>
    <vt:vector size="37" baseType="lpstr">
      <vt:lpstr>等线</vt:lpstr>
      <vt:lpstr>等线 Light</vt:lpstr>
      <vt:lpstr>微软雅黑</vt:lpstr>
      <vt:lpstr>Arial</vt:lpstr>
      <vt:lpstr>Office 主题​​</vt:lpstr>
      <vt:lpstr>1_Office 主题​​</vt:lpstr>
      <vt:lpstr>2_Office 主题​​</vt:lpstr>
      <vt:lpstr>7_Office 主题​​</vt:lpstr>
      <vt:lpstr>3_Office 主题​​</vt:lpstr>
      <vt:lpstr>9_Office 主题​​</vt:lpstr>
      <vt:lpstr>5_Office 主题​​</vt:lpstr>
      <vt:lpstr>6_Office 主题​​</vt:lpstr>
      <vt:lpstr>10_Office 主题​​</vt:lpstr>
      <vt:lpstr>11_Office 主题​​</vt:lpstr>
      <vt:lpstr>12_Office 主题​​</vt:lpstr>
      <vt:lpstr>13_Office 主题​​</vt:lpstr>
      <vt:lpstr>4_Office 主题​​</vt:lpstr>
      <vt:lpstr>14_Office 主题​​</vt:lpstr>
      <vt:lpstr>15_Office 主题​​</vt:lpstr>
      <vt:lpstr>16_Office 主题​​</vt:lpstr>
      <vt:lpstr>计算机与人工智能学院</vt:lpstr>
      <vt:lpstr>PowerPoint 演示文稿</vt:lpstr>
      <vt:lpstr>1.产品及文件需要介绍</vt:lpstr>
      <vt:lpstr>2.第一阶段问题解析 </vt:lpstr>
      <vt:lpstr>2.第一阶段问题解析 </vt:lpstr>
      <vt:lpstr>2.第一阶段问题解析 </vt:lpstr>
      <vt:lpstr>2.第一阶段问题解析 </vt:lpstr>
      <vt:lpstr>3.第二阶段问题解析 </vt:lpstr>
      <vt:lpstr>3.第二阶段问题解析 </vt:lpstr>
      <vt:lpstr>3.第二阶段问题解析 </vt:lpstr>
      <vt:lpstr>4.第三阶段问题解析 </vt:lpstr>
      <vt:lpstr>4.第三阶段问题解析 </vt:lpstr>
      <vt:lpstr>4.第三阶段问题解析 </vt:lpstr>
      <vt:lpstr>4.第三阶段问题解析 </vt:lpstr>
      <vt:lpstr>PowerPoint 演示文稿</vt:lpstr>
      <vt:lpstr>5.成果展示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lli@wtu.edu.cn</dc:creator>
  <cp:lastModifiedBy>延逸凡</cp:lastModifiedBy>
  <cp:revision>14</cp:revision>
  <dcterms:created xsi:type="dcterms:W3CDTF">2021-10-15T03:01:00Z</dcterms:created>
  <dcterms:modified xsi:type="dcterms:W3CDTF">2022-06-17T01:10:51Z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725079AF11DC4DC1A91FF8733EBF4571</vt:lpwstr>
  </property>
  <property fmtid="{D5CDD505-2E9C-101B-9397-08002B2CF9AE}" pid="3" name="KSOProductBuildVer">
    <vt:lpwstr>2052-11.1.0.11744</vt:lpwstr>
  </property>
</Properties>
</file>